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>
        <p:scale>
          <a:sx n="115" d="100"/>
          <a:sy n="115" d="100"/>
        </p:scale>
        <p:origin x="12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9A80-75A7-C54F-A8F6-EFD93F4A8D69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09F4-1B34-7F44-8C89-D701A1F0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560625" y="1627723"/>
            <a:ext cx="4724400" cy="4505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0625" y="6236271"/>
            <a:ext cx="4724400" cy="539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820595" y="6328868"/>
            <a:ext cx="4204447" cy="354375"/>
            <a:chOff x="3859377" y="6246134"/>
            <a:chExt cx="4204447" cy="354375"/>
          </a:xfrm>
        </p:grpSpPr>
        <p:sp>
          <p:nvSpPr>
            <p:cNvPr id="8" name="Rectangle 7"/>
            <p:cNvSpPr/>
            <p:nvPr/>
          </p:nvSpPr>
          <p:spPr>
            <a:xfrm>
              <a:off x="3859377" y="6533004"/>
              <a:ext cx="4204447" cy="67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9377" y="6389569"/>
              <a:ext cx="4204447" cy="67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9377" y="6246134"/>
              <a:ext cx="4204447" cy="67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20599" y="5650501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apt-get update &amp;&amp; apt-get install -y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60625" y="832567"/>
            <a:ext cx="4724400" cy="68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eft Bracket 23"/>
          <p:cNvSpPr/>
          <p:nvPr/>
        </p:nvSpPr>
        <p:spPr>
          <a:xfrm>
            <a:off x="2300640" y="6246594"/>
            <a:ext cx="108000" cy="49781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6172334"/>
            <a:ext cx="219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Runtime Environment </a:t>
            </a:r>
            <a:endParaRPr lang="en-US" sz="1600" dirty="0" smtClean="0">
              <a:latin typeface="Lato" charset="0"/>
              <a:ea typeface="Lato" charset="0"/>
              <a:cs typeface="Lato" charset="0"/>
            </a:endParaRP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Layers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2300640" y="3704078"/>
            <a:ext cx="108000" cy="235458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20599" y="5166407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mkdir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0598" y="4682313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WORKDIR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20598" y="4188170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ADD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["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Gemfile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", "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Gemfile.lock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", "/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wfms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/"]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20597" y="3704076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bundle install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0597" y="3214958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mkdir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20596" y="2730864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WORKDIR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20596" y="2236721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ENTRYPOINT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ruby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run.rb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20595" y="1752627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ADD .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/$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2300640" y="1752627"/>
            <a:ext cx="108000" cy="186547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0538" y="4696706"/>
            <a:ext cx="1634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Common Layers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03" y="2362197"/>
            <a:ext cx="149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Element-type-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</a:t>
            </a:r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pecific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Layers</a:t>
            </a:r>
          </a:p>
        </p:txBody>
      </p:sp>
      <p:sp>
        <p:nvSpPr>
          <p:cNvPr id="40" name="Left Bracket 39"/>
          <p:cNvSpPr/>
          <p:nvPr/>
        </p:nvSpPr>
        <p:spPr>
          <a:xfrm>
            <a:off x="2300640" y="985845"/>
            <a:ext cx="108000" cy="40816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6028" y="86676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Element-specific </a:t>
            </a: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Layer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0595" y="985845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ARCHIVE IN 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tmpdir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/$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element_type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60625" y="82116"/>
            <a:ext cx="4724400" cy="648000"/>
          </a:xfrm>
          <a:prstGeom prst="rect">
            <a:avLst/>
          </a:prstGeom>
          <a:noFill/>
          <a:ln w="412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Left Bracket 52"/>
          <p:cNvSpPr/>
          <p:nvPr/>
        </p:nvSpPr>
        <p:spPr>
          <a:xfrm>
            <a:off x="2300640" y="201199"/>
            <a:ext cx="108000" cy="40816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2142" y="82116"/>
            <a:ext cx="1632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Writable </a:t>
            </a:r>
          </a:p>
          <a:p>
            <a:pPr algn="r"/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Container Layer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20595" y="201199"/>
            <a:ext cx="4204447" cy="4081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501725" y="275370"/>
            <a:ext cx="1393338" cy="259822"/>
          </a:xfrm>
          <a:prstGeom prst="leftArrow">
            <a:avLst>
              <a:gd name="adj1" fmla="val 10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input_data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64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Lato</vt:lpstr>
      <vt:lpstr>Source Code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Greiving</dc:creator>
  <cp:lastModifiedBy>Lars Greiving</cp:lastModifiedBy>
  <cp:revision>16</cp:revision>
  <cp:lastPrinted>2016-02-24T13:54:49Z</cp:lastPrinted>
  <dcterms:created xsi:type="dcterms:W3CDTF">2016-02-24T12:55:52Z</dcterms:created>
  <dcterms:modified xsi:type="dcterms:W3CDTF">2016-02-24T15:40:34Z</dcterms:modified>
</cp:coreProperties>
</file>