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7"/>
  </p:normalViewPr>
  <p:slideViewPr>
    <p:cSldViewPr snapToGrid="0" snapToObjects="1">
      <p:cViewPr>
        <p:scale>
          <a:sx n="102" d="100"/>
          <a:sy n="102" d="100"/>
        </p:scale>
        <p:origin x="73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0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51512" y="962291"/>
            <a:ext cx="7378505" cy="5813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ac_/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_$id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51512" y="1627723"/>
            <a:ext cx="6000279" cy="5148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ac_/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wf_base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1512" y="6172334"/>
            <a:ext cx="5589462" cy="603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ruby:2.2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311482" y="6328868"/>
            <a:ext cx="4204447" cy="354375"/>
            <a:chOff x="3859377" y="6246134"/>
            <a:chExt cx="4204447" cy="354375"/>
          </a:xfrm>
          <a:solidFill>
            <a:schemeClr val="accent4"/>
          </a:solidFill>
          <a:effectLst/>
        </p:grpSpPr>
        <p:sp>
          <p:nvSpPr>
            <p:cNvPr id="8" name="Rectangle 7"/>
            <p:cNvSpPr/>
            <p:nvPr/>
          </p:nvSpPr>
          <p:spPr>
            <a:xfrm>
              <a:off x="3859377" y="6533004"/>
              <a:ext cx="4204447" cy="67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59377" y="6389569"/>
              <a:ext cx="4204447" cy="67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9377" y="6246134"/>
              <a:ext cx="4204447" cy="67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311486" y="5650501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apt-get update &amp;&amp; apt-get install -y </a:t>
            </a:r>
            <a:r>
              <a:rPr lang="en-US" sz="1100" dirty="0" err="1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endParaRPr lang="en-US" sz="1100" dirty="0">
              <a:solidFill>
                <a:schemeClr val="bg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24" name="Left Bracket 23"/>
          <p:cNvSpPr/>
          <p:nvPr/>
        </p:nvSpPr>
        <p:spPr>
          <a:xfrm>
            <a:off x="2502771" y="6246594"/>
            <a:ext cx="108000" cy="49781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2131" y="6172334"/>
            <a:ext cx="219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Runtime Environment </a:t>
            </a:r>
            <a:endParaRPr lang="en-US" sz="1600" dirty="0" smtClean="0">
              <a:latin typeface="Lato" charset="0"/>
              <a:ea typeface="Lato" charset="0"/>
              <a:cs typeface="Lato" charset="0"/>
            </a:endParaRPr>
          </a:p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Layers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Left Bracket 25"/>
          <p:cNvSpPr/>
          <p:nvPr/>
        </p:nvSpPr>
        <p:spPr>
          <a:xfrm>
            <a:off x="2502771" y="3704078"/>
            <a:ext cx="108000" cy="235458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11486" y="5166407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mkdir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en-US" sz="1100" dirty="0" err="1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wfms</a:t>
            </a:r>
            <a:endParaRPr lang="en-US" sz="1100" dirty="0">
              <a:solidFill>
                <a:schemeClr val="bg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1485" y="4682313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WORKDIR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en-US" sz="1100" dirty="0" err="1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wfms</a:t>
            </a:r>
            <a:endParaRPr lang="en-US" sz="1100" dirty="0">
              <a:solidFill>
                <a:schemeClr val="bg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11485" y="4188170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ADD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["</a:t>
            </a:r>
            <a:r>
              <a:rPr lang="en-US" sz="1100" dirty="0" err="1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Gemfile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", "</a:t>
            </a:r>
            <a:r>
              <a:rPr lang="en-US" sz="1100" dirty="0" err="1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Gemfile.lock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", "/</a:t>
            </a:r>
            <a:r>
              <a:rPr lang="en-US" sz="1100" dirty="0" err="1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wfms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/"]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11484" y="3704076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bundle install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84" y="3214958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mkdir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/$</a:t>
            </a:r>
            <a:r>
              <a:rPr lang="en-US" sz="1100" dirty="0" err="1" smtClean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element_type</a:t>
            </a:r>
            <a:endParaRPr lang="en-US" sz="1100" dirty="0">
              <a:solidFill>
                <a:schemeClr val="bg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1483" y="2730864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WORKDIR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/$</a:t>
            </a:r>
            <a:r>
              <a:rPr lang="en-US" sz="1100" dirty="0" err="1" smtClean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element_type</a:t>
            </a:r>
            <a:endParaRPr lang="en-US" sz="1100" dirty="0">
              <a:solidFill>
                <a:schemeClr val="bg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11483" y="2236721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ENTRYPOINT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ruby </a:t>
            </a:r>
            <a:r>
              <a:rPr lang="en-US" sz="1100" dirty="0" err="1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run.rb</a:t>
            </a:r>
            <a:endParaRPr lang="en-US" sz="1100" dirty="0">
              <a:solidFill>
                <a:schemeClr val="bg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1482" y="1752627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ADD . </a:t>
            </a:r>
            <a:r>
              <a:rPr lang="en-US" sz="1100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/$</a:t>
            </a:r>
            <a:r>
              <a:rPr lang="en-US" sz="1100" dirty="0" err="1" smtClean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element_type</a:t>
            </a:r>
            <a:endParaRPr lang="en-US" sz="1100" dirty="0">
              <a:solidFill>
                <a:schemeClr val="bg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5" name="Left Bracket 34"/>
          <p:cNvSpPr/>
          <p:nvPr/>
        </p:nvSpPr>
        <p:spPr>
          <a:xfrm>
            <a:off x="2502771" y="1752627"/>
            <a:ext cx="108000" cy="186547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2669" y="4696706"/>
            <a:ext cx="1634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Common Layers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3734" y="2362197"/>
            <a:ext cx="149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Element-type-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pecific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Layers</a:t>
            </a:r>
          </a:p>
        </p:txBody>
      </p:sp>
      <p:sp>
        <p:nvSpPr>
          <p:cNvPr id="40" name="Left Bracket 39"/>
          <p:cNvSpPr/>
          <p:nvPr/>
        </p:nvSpPr>
        <p:spPr>
          <a:xfrm>
            <a:off x="2502771" y="1081375"/>
            <a:ext cx="108000" cy="40816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8159" y="962292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Element-specific </a:t>
            </a:r>
          </a:p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Layer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11482" y="1081375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ARCHIVE IN </a:t>
            </a:r>
            <a:r>
              <a:rPr lang="en-US" sz="1100" dirty="0" smtClean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lang="en-US" sz="1100" dirty="0" err="1" smtClean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tmpdir</a:t>
            </a:r>
            <a:r>
              <a:rPr lang="en-US" sz="1100" dirty="0" smtClean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 /$</a:t>
            </a:r>
            <a:r>
              <a:rPr lang="en-US" sz="1100" dirty="0" err="1" smtClean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element_type</a:t>
            </a:r>
            <a:endParaRPr lang="en-US" sz="1100" dirty="0">
              <a:solidFill>
                <a:schemeClr val="bg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51512" y="161985"/>
            <a:ext cx="7378505" cy="648000"/>
          </a:xfrm>
          <a:prstGeom prst="rect">
            <a:avLst/>
          </a:prstGeom>
          <a:noFill/>
          <a:ln w="412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wfi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_$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instance_id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Left Bracket 52"/>
          <p:cNvSpPr/>
          <p:nvPr/>
        </p:nvSpPr>
        <p:spPr>
          <a:xfrm>
            <a:off x="2502771" y="283931"/>
            <a:ext cx="108000" cy="40816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64273" y="164848"/>
            <a:ext cx="1632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Writable </a:t>
            </a:r>
          </a:p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Container Layer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11482" y="280697"/>
            <a:ext cx="4204447" cy="408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lang="en-US" sz="1100" dirty="0" err="1" smtClean="0">
                <a:solidFill>
                  <a:schemeClr val="bg1"/>
                </a:solidFill>
                <a:latin typeface="Source Code Pro" charset="0"/>
                <a:ea typeface="Source Code Pro" charset="0"/>
                <a:cs typeface="Source Code Pro" charset="0"/>
              </a:rPr>
              <a:t>input_data</a:t>
            </a:r>
            <a:endParaRPr lang="en-US" sz="1100" dirty="0">
              <a:solidFill>
                <a:schemeClr val="bg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79" name="Right Arrow 78"/>
          <p:cNvSpPr/>
          <p:nvPr/>
        </p:nvSpPr>
        <p:spPr>
          <a:xfrm>
            <a:off x="2777479" y="392218"/>
            <a:ext cx="486683" cy="18133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78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Lato</vt:lpstr>
      <vt:lpstr>Source Code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Greiving</dc:creator>
  <cp:lastModifiedBy>Lars Greiving</cp:lastModifiedBy>
  <cp:revision>17</cp:revision>
  <cp:lastPrinted>2016-02-24T15:00:23Z</cp:lastPrinted>
  <dcterms:created xsi:type="dcterms:W3CDTF">2016-02-24T12:55:52Z</dcterms:created>
  <dcterms:modified xsi:type="dcterms:W3CDTF">2016-02-24T15:06:00Z</dcterms:modified>
</cp:coreProperties>
</file>