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47"/>
  </p:normalViewPr>
  <p:slideViewPr>
    <p:cSldViewPr snapToGrid="0" snapToObjects="1">
      <p:cViewPr varScale="1">
        <p:scale>
          <a:sx n="116" d="100"/>
          <a:sy n="116" d="100"/>
        </p:scale>
        <p:origin x="200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2110-012B-6D4F-96D4-80BA221E570F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CEA3-1F71-FA41-AD7E-8CACBBA1E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2110-012B-6D4F-96D4-80BA221E570F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CEA3-1F71-FA41-AD7E-8CACBBA1E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36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2110-012B-6D4F-96D4-80BA221E570F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CEA3-1F71-FA41-AD7E-8CACBBA1E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45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2110-012B-6D4F-96D4-80BA221E570F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CEA3-1F71-FA41-AD7E-8CACBBA1E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5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2110-012B-6D4F-96D4-80BA221E570F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CEA3-1F71-FA41-AD7E-8CACBBA1E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0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2110-012B-6D4F-96D4-80BA221E570F}" type="datetimeFigureOut">
              <a:rPr lang="en-US" smtClean="0"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CEA3-1F71-FA41-AD7E-8CACBBA1E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94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2110-012B-6D4F-96D4-80BA221E570F}" type="datetimeFigureOut">
              <a:rPr lang="en-US" smtClean="0"/>
              <a:t>2/24/16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CEA3-1F71-FA41-AD7E-8CACBBA1E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3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2110-012B-6D4F-96D4-80BA221E570F}" type="datetimeFigureOut">
              <a:rPr lang="en-US" smtClean="0"/>
              <a:t>2/24/16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CEA3-1F71-FA41-AD7E-8CACBBA1E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8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2110-012B-6D4F-96D4-80BA221E570F}" type="datetimeFigureOut">
              <a:rPr lang="en-US" smtClean="0"/>
              <a:t>2/24/16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CEA3-1F71-FA41-AD7E-8CACBBA1E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68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2110-012B-6D4F-96D4-80BA221E570F}" type="datetimeFigureOut">
              <a:rPr lang="en-US" smtClean="0"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CEA3-1F71-FA41-AD7E-8CACBBA1E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4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2110-012B-6D4F-96D4-80BA221E570F}" type="datetimeFigureOut">
              <a:rPr lang="en-US" smtClean="0"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CEA3-1F71-FA41-AD7E-8CACBBA1E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7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2110-012B-6D4F-96D4-80BA221E570F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ECEA3-1F71-FA41-AD7E-8CACBBA1E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0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8496606" y="2280491"/>
            <a:ext cx="1242306" cy="3269232"/>
          </a:xfrm>
          <a:prstGeom prst="rect">
            <a:avLst/>
          </a:prstGeom>
          <a:noFill/>
          <a:effectLst/>
        </p:spPr>
        <p:txBody>
          <a:bodyPr wrap="none" rtlCol="0" anchor="ctr">
            <a:noAutofit/>
          </a:bodyPr>
          <a:lstStyle/>
          <a:p>
            <a:r>
              <a:rPr lang="en-US" sz="1600" dirty="0" smtClean="0">
                <a:latin typeface="Lato" charset="0"/>
                <a:ea typeface="Lato" charset="0"/>
                <a:cs typeface="Lato" charset="0"/>
              </a:rPr>
              <a:t>Images</a:t>
            </a:r>
            <a:endParaRPr lang="en-US" sz="16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66082" y="1311006"/>
            <a:ext cx="5830524" cy="8257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1600" dirty="0" err="1" smtClean="0">
                <a:latin typeface="Source Code Pro" charset="0"/>
                <a:ea typeface="Source Code Pro" charset="0"/>
                <a:cs typeface="Source Code Pro" charset="0"/>
              </a:rPr>
              <a:t>aci</a:t>
            </a:r>
            <a:r>
              <a:rPr lang="en-US" sz="1600" dirty="0" smtClean="0">
                <a:latin typeface="Source Code Pro" charset="0"/>
                <a:ea typeface="Source Code Pro" charset="0"/>
                <a:cs typeface="Source Code Pro" charset="0"/>
              </a:rPr>
              <a:t>_$</a:t>
            </a:r>
            <a:r>
              <a:rPr lang="en-US" sz="1600" dirty="0" err="1" smtClean="0">
                <a:latin typeface="Source Code Pro" charset="0"/>
                <a:ea typeface="Source Code Pro" charset="0"/>
                <a:cs typeface="Source Code Pro" charset="0"/>
              </a:rPr>
              <a:t>instance_id</a:t>
            </a:r>
            <a:r>
              <a:rPr lang="en-US" sz="1600" dirty="0">
                <a:latin typeface="Source Code Pro" charset="0"/>
                <a:ea typeface="Source Code Pro" charset="0"/>
                <a:cs typeface="Source Code Pro" charset="0"/>
              </a:rPr>
              <a:t>/</a:t>
            </a:r>
            <a:endParaRPr lang="en-US" sz="1600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algn="r"/>
            <a:r>
              <a:rPr lang="en-US" sz="1600" dirty="0" err="1" smtClean="0">
                <a:latin typeface="Source Code Pro" charset="0"/>
                <a:ea typeface="Source Code Pro" charset="0"/>
                <a:cs typeface="Source Code Pro" charset="0"/>
              </a:rPr>
              <a:t>wfi</a:t>
            </a:r>
            <a:r>
              <a:rPr lang="en-US" sz="1600" dirty="0" smtClean="0">
                <a:latin typeface="Source Code Pro" charset="0"/>
                <a:ea typeface="Source Code Pro" charset="0"/>
                <a:cs typeface="Source Code Pro" charset="0"/>
              </a:rPr>
              <a:t>_$</a:t>
            </a:r>
            <a:r>
              <a:rPr lang="en-US" sz="1600" dirty="0" err="1" smtClean="0">
                <a:latin typeface="Source Code Pro" charset="0"/>
                <a:ea typeface="Source Code Pro" charset="0"/>
                <a:cs typeface="Source Code Pro" charset="0"/>
              </a:rPr>
              <a:t>instance_id</a:t>
            </a:r>
            <a:endParaRPr lang="en-US" sz="1600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66082" y="2280491"/>
            <a:ext cx="5830524" cy="3269232"/>
          </a:xfrm>
          <a:prstGeom prst="rect">
            <a:avLst/>
          </a:prstGeom>
          <a:solidFill>
            <a:schemeClr val="accent2"/>
          </a:solidFill>
          <a:effectLst/>
        </p:spPr>
        <p:txBody>
          <a:bodyPr wrap="none" rtlCol="0">
            <a:noAutofit/>
          </a:bodyPr>
          <a:lstStyle/>
          <a:p>
            <a:pPr algn="r"/>
            <a:r>
              <a:rPr lang="en-US" sz="1600" dirty="0" err="1" smtClean="0">
                <a:latin typeface="Source Code Pro" charset="0"/>
                <a:ea typeface="Source Code Pro" charset="0"/>
                <a:cs typeface="Source Code Pro" charset="0"/>
              </a:rPr>
              <a:t>ac_$id</a:t>
            </a:r>
            <a:r>
              <a:rPr lang="en-US" sz="1600" dirty="0" smtClean="0">
                <a:latin typeface="Source Code Pro" charset="0"/>
                <a:ea typeface="Source Code Pro" charset="0"/>
                <a:cs typeface="Source Code Pro" charset="0"/>
              </a:rPr>
              <a:t>/</a:t>
            </a:r>
          </a:p>
          <a:p>
            <a:pPr algn="r"/>
            <a:r>
              <a:rPr lang="en-US" sz="1600" dirty="0" err="1" smtClean="0">
                <a:latin typeface="Source Code Pro" charset="0"/>
                <a:ea typeface="Source Code Pro" charset="0"/>
                <a:cs typeface="Source Code Pro" charset="0"/>
              </a:rPr>
              <a:t>wf</a:t>
            </a:r>
            <a:r>
              <a:rPr lang="en-US" sz="1600" dirty="0" smtClean="0">
                <a:latin typeface="Source Code Pro" charset="0"/>
                <a:ea typeface="Source Code Pro" charset="0"/>
                <a:cs typeface="Source Code Pro" charset="0"/>
              </a:rPr>
              <a:t>_$id</a:t>
            </a:r>
            <a:endParaRPr lang="en-US" sz="1600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66082" y="3118597"/>
            <a:ext cx="5100810" cy="2431126"/>
          </a:xfrm>
          <a:prstGeom prst="rect">
            <a:avLst/>
          </a:prstGeom>
          <a:solidFill>
            <a:schemeClr val="accent3"/>
          </a:solidFill>
          <a:effectLst/>
        </p:spPr>
        <p:txBody>
          <a:bodyPr wrap="none" rtlCol="0">
            <a:noAutofit/>
          </a:bodyPr>
          <a:lstStyle/>
          <a:p>
            <a:pPr algn="r"/>
            <a:r>
              <a:rPr lang="en-US" sz="1600" dirty="0" err="1" smtClean="0">
                <a:latin typeface="Source Code Pro" charset="0"/>
                <a:ea typeface="Source Code Pro" charset="0"/>
                <a:cs typeface="Source Code Pro" charset="0"/>
              </a:rPr>
              <a:t>ac_base</a:t>
            </a:r>
            <a:r>
              <a:rPr lang="en-US" sz="1600" dirty="0" smtClean="0">
                <a:latin typeface="Source Code Pro" charset="0"/>
                <a:ea typeface="Source Code Pro" charset="0"/>
                <a:cs typeface="Source Code Pro" charset="0"/>
              </a:rPr>
              <a:t>/</a:t>
            </a:r>
          </a:p>
          <a:p>
            <a:pPr algn="r"/>
            <a:r>
              <a:rPr lang="en-US" sz="1600" dirty="0" err="1" smtClean="0">
                <a:latin typeface="Source Code Pro" charset="0"/>
                <a:ea typeface="Source Code Pro" charset="0"/>
                <a:cs typeface="Source Code Pro" charset="0"/>
              </a:rPr>
              <a:t>wf_base</a:t>
            </a:r>
            <a:endParaRPr lang="en-US" sz="1600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66082" y="4737260"/>
            <a:ext cx="4320348" cy="812463"/>
          </a:xfrm>
          <a:prstGeom prst="rect">
            <a:avLst/>
          </a:prstGeom>
          <a:solidFill>
            <a:schemeClr val="accent4"/>
          </a:solidFill>
          <a:effectLst/>
        </p:spPr>
        <p:txBody>
          <a:bodyPr wrap="none" rtlCol="0">
            <a:noAutofit/>
          </a:bodyPr>
          <a:lstStyle/>
          <a:p>
            <a:pPr algn="r"/>
            <a:r>
              <a:rPr lang="en-US" sz="1600" dirty="0" smtClean="0">
                <a:latin typeface="Source Code Pro" charset="0"/>
                <a:ea typeface="Source Code Pro" charset="0"/>
                <a:cs typeface="Source Code Pro" charset="0"/>
              </a:rPr>
              <a:t>ruby:2.2</a:t>
            </a:r>
            <a:endParaRPr lang="en-US" sz="1600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31337" y="4847942"/>
            <a:ext cx="2880000" cy="540000"/>
          </a:xfrm>
          <a:prstGeom prst="rect">
            <a:avLst/>
          </a:prstGeom>
          <a:solidFill>
            <a:schemeClr val="accent5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Runtime Environment </a:t>
            </a:r>
            <a:r>
              <a:rPr lang="en-US" sz="1600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Layers</a:t>
            </a:r>
            <a:endParaRPr lang="en-US" sz="16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1337" y="4060381"/>
            <a:ext cx="2880000" cy="540000"/>
          </a:xfrm>
          <a:prstGeom prst="rect">
            <a:avLst/>
          </a:prstGeom>
          <a:solidFill>
            <a:schemeClr val="accent5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Common Layers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31337" y="3251049"/>
            <a:ext cx="2880000" cy="540000"/>
          </a:xfrm>
          <a:prstGeom prst="rect">
            <a:avLst/>
          </a:prstGeom>
          <a:solidFill>
            <a:schemeClr val="accent5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Element-type-specific </a:t>
            </a:r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Layers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31337" y="2441717"/>
            <a:ext cx="2880000" cy="540000"/>
          </a:xfrm>
          <a:prstGeom prst="rect">
            <a:avLst/>
          </a:prstGeom>
          <a:solidFill>
            <a:schemeClr val="accent5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Element-specific Layer</a:t>
            </a:r>
            <a:endParaRPr lang="en-US" sz="16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31337" y="1489164"/>
            <a:ext cx="2880000" cy="540000"/>
          </a:xfrm>
          <a:prstGeom prst="rect">
            <a:avLst/>
          </a:prstGeom>
          <a:solidFill>
            <a:schemeClr val="accent5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Writable Container Layer</a:t>
            </a:r>
            <a:endParaRPr lang="en-US" sz="16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96606" y="1306247"/>
            <a:ext cx="1242306" cy="830469"/>
          </a:xfrm>
          <a:prstGeom prst="rect">
            <a:avLst/>
          </a:prstGeom>
          <a:noFill/>
          <a:effectLst/>
        </p:spPr>
        <p:txBody>
          <a:bodyPr wrap="none" rtlCol="0" anchor="ctr">
            <a:noAutofit/>
          </a:bodyPr>
          <a:lstStyle/>
          <a:p>
            <a:r>
              <a:rPr lang="en-US" sz="1600" dirty="0" smtClean="0">
                <a:latin typeface="Lato" charset="0"/>
                <a:ea typeface="Lato" charset="0"/>
                <a:cs typeface="Lato" charset="0"/>
              </a:rPr>
              <a:t>Container</a:t>
            </a:r>
            <a:endParaRPr lang="en-US" sz="1600" dirty="0">
              <a:latin typeface="Lato" charset="0"/>
              <a:ea typeface="Lato" charset="0"/>
              <a:cs typeface="Lato" charset="0"/>
            </a:endParaRPr>
          </a:p>
        </p:txBody>
      </p:sp>
      <p:cxnSp>
        <p:nvCxnSpPr>
          <p:cNvPr id="17" name="Curved Connector 16"/>
          <p:cNvCxnSpPr/>
          <p:nvPr/>
        </p:nvCxnSpPr>
        <p:spPr>
          <a:xfrm rot="10800000">
            <a:off x="2489810" y="1721483"/>
            <a:ext cx="12700" cy="2193625"/>
          </a:xfrm>
          <a:prstGeom prst="curvedConnector3">
            <a:avLst>
              <a:gd name="adj1" fmla="val 5183134"/>
            </a:avLst>
          </a:prstGeom>
          <a:ln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59679" y="2585717"/>
            <a:ext cx="1423775" cy="324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dirty="0" smtClean="0"/>
              <a:t>Instantiate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65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33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Lato</vt:lpstr>
      <vt:lpstr>Source Code Pro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 Greiving</dc:creator>
  <cp:lastModifiedBy>Lars Greiving</cp:lastModifiedBy>
  <cp:revision>4</cp:revision>
  <cp:lastPrinted>2016-02-24T15:29:27Z</cp:lastPrinted>
  <dcterms:created xsi:type="dcterms:W3CDTF">2016-02-24T15:03:23Z</dcterms:created>
  <dcterms:modified xsi:type="dcterms:W3CDTF">2016-02-24T15:37:20Z</dcterms:modified>
</cp:coreProperties>
</file>