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04" r:id="rId1"/>
    <p:sldMasterId id="2147483727" r:id="rId2"/>
    <p:sldMasterId id="2147483765" r:id="rId3"/>
    <p:sldMasterId id="2147483934" r:id="rId4"/>
  </p:sldMasterIdLst>
  <p:handoutMasterIdLst>
    <p:handoutMasterId r:id="rId11"/>
  </p:handoutMasterIdLst>
  <p:sldIdLst>
    <p:sldId id="256" r:id="rId5"/>
    <p:sldId id="257" r:id="rId6"/>
    <p:sldId id="258" r:id="rId7"/>
    <p:sldId id="260" r:id="rId8"/>
    <p:sldId id="259" r:id="rId9"/>
    <p:sldId id="262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AFBC2B0-A661-4AB2-BB0B-B811951E23C2}">
          <p14:sldIdLst>
            <p14:sldId id="256"/>
            <p14:sldId id="257"/>
          </p14:sldIdLst>
        </p14:section>
        <p14:section name="Technologiestack" id="{DE8E2112-AFAF-4900-9077-2CD7FC501729}">
          <p14:sldIdLst>
            <p14:sldId id="258"/>
            <p14:sldId id="260"/>
            <p14:sldId id="259"/>
            <p14:sldId id="262"/>
          </p14:sldIdLst>
        </p14:section>
      </p14:sectionLst>
    </p:ext>
    <p:ext uri="{EFAFB233-063F-42B5-8137-9DF3F51BA10A}">
      <p15:sldGuideLst xmlns="" xmlns:p15="http://schemas.microsoft.com/office/powerpoint/2012/main">
        <p15:guide id="1" pos="363" userDrawn="1">
          <p15:clr>
            <a:srgbClr val="A4A3A4"/>
          </p15:clr>
        </p15:guide>
        <p15:guide id="2" orient="horz" pos="572" userDrawn="1">
          <p15:clr>
            <a:srgbClr val="A4A3A4"/>
          </p15:clr>
        </p15:guide>
        <p15:guide id="3" orient="horz" pos="4133" userDrawn="1">
          <p15:clr>
            <a:srgbClr val="A4A3A4"/>
          </p15:clr>
        </p15:guide>
        <p15:guide id="4" orient="horz" pos="414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orient="horz" pos="10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BD20"/>
    <a:srgbClr val="D8BB6C"/>
    <a:srgbClr val="3A3B39"/>
    <a:srgbClr val="548235"/>
    <a:srgbClr val="8BC4F2"/>
    <a:srgbClr val="C76141"/>
    <a:srgbClr val="ADB9CA"/>
    <a:srgbClr val="B94141"/>
    <a:srgbClr val="9FC429"/>
    <a:srgbClr val="383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3" autoAdjust="0"/>
    <p:restoredTop sz="94660"/>
  </p:normalViewPr>
  <p:slideViewPr>
    <p:cSldViewPr>
      <p:cViewPr varScale="1">
        <p:scale>
          <a:sx n="113" d="100"/>
          <a:sy n="113" d="100"/>
        </p:scale>
        <p:origin x="-120" y="-96"/>
      </p:cViewPr>
      <p:guideLst>
        <p:guide orient="horz" pos="249"/>
        <p:guide orient="horz" pos="1416"/>
        <p:guide orient="horz" pos="4088"/>
        <p:guide orient="horz" pos="1094"/>
        <p:guide orient="horz" pos="1114"/>
        <p:guide orient="horz" pos="3577"/>
        <p:guide orient="horz" pos="450"/>
        <p:guide pos="5490"/>
        <p:guide pos="2714"/>
        <p:guide pos="2900"/>
        <p:guide pos="139"/>
        <p:guide pos="1555"/>
        <p:guide pos="362"/>
        <p:guide pos="2854"/>
        <p:guide pos="4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856B5-DBB9-4441-88DE-CB517EB5316D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DBC09-4833-EC40-83D3-D967A04F11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07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3158" y="1398976"/>
            <a:ext cx="8023985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0" i="0" baseline="0">
                <a:solidFill>
                  <a:schemeClr val="bg1"/>
                </a:solidFill>
                <a:latin typeface="DIN Next LT Pro Condensed"/>
                <a:cs typeface="DIN Next LT Pro Condensed"/>
              </a:defRPr>
            </a:lvl1pPr>
          </a:lstStyle>
          <a:p>
            <a:r>
              <a:rPr lang="en-US" dirty="0" smtClean="0"/>
              <a:t>Headline – it can contain two lines maximum</a:t>
            </a:r>
            <a:endParaRPr lang="de-DE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518256" y="2698999"/>
            <a:ext cx="8008907" cy="437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5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23936" y="4994891"/>
            <a:ext cx="4354286" cy="312417"/>
          </a:xfrm>
          <a:prstGeom prst="rect">
            <a:avLst/>
          </a:prstGeom>
        </p:spPr>
        <p:txBody>
          <a:bodyPr rIns="260467">
            <a:noAutofit/>
          </a:bodyPr>
          <a:lstStyle>
            <a:lvl1pPr algn="l">
              <a:lnSpc>
                <a:spcPct val="100000"/>
              </a:lnSpc>
              <a:buNone/>
              <a:defRPr sz="1800" b="0" i="0" baseline="0">
                <a:solidFill>
                  <a:schemeClr val="bg1"/>
                </a:solidFill>
                <a:latin typeface="DIN Next LT Pro Light Condensed"/>
                <a:cs typeface="DIN Next LT Pro Light Condensed"/>
              </a:defRPr>
            </a:lvl1pPr>
          </a:lstStyle>
          <a:p>
            <a:pPr lvl="0"/>
            <a:r>
              <a:rPr lang="de-DE" dirty="0" smtClean="0"/>
              <a:t>Date </a:t>
            </a:r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r>
              <a:rPr lang="de-DE" dirty="0" smtClean="0"/>
              <a:t>…</a:t>
            </a:r>
          </a:p>
        </p:txBody>
      </p:sp>
      <p:sp>
        <p:nvSpPr>
          <p:cNvPr id="26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96464" y="5727391"/>
            <a:ext cx="8023986" cy="1340769"/>
          </a:xfrm>
          <a:prstGeom prst="rect">
            <a:avLst/>
          </a:prstGeom>
        </p:spPr>
        <p:txBody>
          <a:bodyPr rIns="260467">
            <a:noAutofit/>
          </a:bodyPr>
          <a:lstStyle>
            <a:lvl1pPr algn="l">
              <a:lnSpc>
                <a:spcPct val="100000"/>
              </a:lnSpc>
              <a:buNone/>
              <a:defRPr sz="10000" b="0" i="0" baseline="0">
                <a:solidFill>
                  <a:schemeClr val="bg1"/>
                </a:solidFill>
                <a:latin typeface="DIN Next LT Pro Light Condensed"/>
                <a:cs typeface="DIN Next LT Pro Light Condensed"/>
              </a:defRPr>
            </a:lvl1pPr>
          </a:lstStyle>
          <a:p>
            <a:pPr lvl="0"/>
            <a:r>
              <a:rPr lang="de-DE" dirty="0" smtClean="0"/>
              <a:t>WELCOME!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4085" y="1971962"/>
            <a:ext cx="914400" cy="914400"/>
          </a:xfrm>
          <a:prstGeom prst="rect">
            <a:avLst/>
          </a:prstGeom>
        </p:spPr>
        <p:txBody>
          <a:bodyPr wrap="none" rtlCol="0" anchor="b" anchorCtr="0">
            <a:normAutofit fontScale="70000" lnSpcReduction="20000"/>
          </a:bodyPr>
          <a:lstStyle/>
          <a:p>
            <a:endParaRPr lang="en-US" sz="9600" dirty="0" smtClean="0">
              <a:solidFill>
                <a:schemeClr val="bg1"/>
              </a:solidFill>
              <a:latin typeface="DIN Next LT Pro UltraLight Cond" panose="020B0206020203050203" pitchFamily="34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208886" y="2072231"/>
            <a:ext cx="914400" cy="914400"/>
          </a:xfrm>
          <a:prstGeom prst="rect">
            <a:avLst/>
          </a:prstGeom>
        </p:spPr>
        <p:txBody>
          <a:bodyPr wrap="none" rtlCol="0" anchor="b" anchorCtr="0">
            <a:normAutofit fontScale="70000" lnSpcReduction="20000"/>
          </a:bodyPr>
          <a:lstStyle/>
          <a:p>
            <a:endParaRPr lang="en-US" sz="9600" dirty="0" smtClean="0">
              <a:solidFill>
                <a:schemeClr val="bg1"/>
              </a:solidFill>
              <a:latin typeface="DIN Next LT Pro UltraLight Cond" panose="020B0206020203050203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3555" y="2389751"/>
            <a:ext cx="914400" cy="914400"/>
          </a:xfrm>
          <a:prstGeom prst="rect">
            <a:avLst/>
          </a:prstGeom>
        </p:spPr>
        <p:txBody>
          <a:bodyPr wrap="none" rtlCol="0" anchor="b" anchorCtr="0">
            <a:normAutofit fontScale="70000" lnSpcReduction="20000"/>
          </a:bodyPr>
          <a:lstStyle/>
          <a:p>
            <a:endParaRPr lang="en-US" sz="9600" dirty="0" smtClean="0">
              <a:solidFill>
                <a:schemeClr val="bg1"/>
              </a:solidFill>
              <a:latin typeface="DIN Next LT Pro UltraLight Cond" panose="020B020602020305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4819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8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+ Doubl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574675" y="1449388"/>
            <a:ext cx="3963989" cy="5040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28650" y="120650"/>
            <a:ext cx="7981950" cy="1035050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DIN Next LT Pro Condensed" panose="020B0806020203050203" pitchFamily="34" charset="0"/>
                <a:ea typeface="+mj-ea"/>
                <a:cs typeface="+mj-cs"/>
              </a:defRPr>
            </a:lvl1pPr>
          </a:lstStyle>
          <a:p>
            <a:pPr algn="l"/>
            <a:endParaRPr lang="de-DE" sz="4500" b="0" dirty="0">
              <a:solidFill>
                <a:srgbClr val="383836"/>
              </a:solidFill>
              <a:latin typeface="DIN Next LT Pro Medium Cond" panose="020B0606020203050203" pitchFamily="34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30311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with subtitle one line maximum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0"/>
          </p:nvPr>
        </p:nvSpPr>
        <p:spPr>
          <a:xfrm>
            <a:off x="574676" y="803248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4603751" y="1449389"/>
            <a:ext cx="4540250" cy="2469467"/>
          </a:xfrm>
          <a:prstGeom prst="rect">
            <a:avLst/>
          </a:prstGeom>
        </p:spPr>
        <p:txBody>
          <a:bodyPr vert="horz"/>
          <a:lstStyle>
            <a:lvl1pPr>
              <a:defRPr sz="2400" b="0" i="0">
                <a:latin typeface="DIN Next LT Pro Light Condensed"/>
                <a:cs typeface="DIN Next LT Pro Light Condensed"/>
              </a:defRPr>
            </a:lvl1pPr>
          </a:lstStyle>
          <a:p>
            <a:r>
              <a:rPr lang="en-US" dirty="0" smtClean="0"/>
              <a:t>Click to add graphic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4603751" y="3987011"/>
            <a:ext cx="4540250" cy="2502689"/>
          </a:xfrm>
          <a:prstGeom prst="rect">
            <a:avLst/>
          </a:prstGeom>
        </p:spPr>
        <p:txBody>
          <a:bodyPr vert="horz"/>
          <a:lstStyle>
            <a:lvl1pPr>
              <a:defRPr sz="2400" b="0" i="0">
                <a:latin typeface="DIN Next LT Pro Light Condensed"/>
                <a:cs typeface="DIN Next LT Pro Light Condensed"/>
              </a:defRPr>
            </a:lvl1pPr>
          </a:lstStyle>
          <a:p>
            <a:r>
              <a:rPr lang="en-US" dirty="0" smtClean="0"/>
              <a:t>Click to add graphic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93004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40">
          <p15:clr>
            <a:srgbClr val="FBAE40"/>
          </p15:clr>
        </p15:guide>
        <p15:guide id="2" orient="horz" pos="1049" userDrawn="1">
          <p15:clr>
            <a:srgbClr val="FBAE40"/>
          </p15:clr>
        </p15:guide>
        <p15:guide id="3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Graphic + Doubl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220663" y="4978400"/>
            <a:ext cx="4298853" cy="1511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28650" y="120650"/>
            <a:ext cx="7981950" cy="1035050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DIN Next LT Pro Condensed" panose="020B0806020203050203" pitchFamily="34" charset="0"/>
                <a:ea typeface="+mj-ea"/>
                <a:cs typeface="+mj-cs"/>
              </a:defRPr>
            </a:lvl1pPr>
          </a:lstStyle>
          <a:p>
            <a:pPr algn="l"/>
            <a:endParaRPr lang="de-DE" sz="4500" b="0" dirty="0">
              <a:solidFill>
                <a:srgbClr val="383836"/>
              </a:solidFill>
              <a:latin typeface="DIN Next LT Pro Medium Cond" panose="020B0606020203050203" pitchFamily="34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30311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with subtitle one line maximum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0"/>
          </p:nvPr>
        </p:nvSpPr>
        <p:spPr>
          <a:xfrm>
            <a:off x="574675" y="803704"/>
            <a:ext cx="8140700" cy="39528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449388"/>
            <a:ext cx="4537075" cy="3347764"/>
          </a:xfrm>
          <a:prstGeom prst="rect">
            <a:avLst/>
          </a:prstGeom>
        </p:spPr>
        <p:txBody>
          <a:bodyPr vert="horz"/>
          <a:lstStyle>
            <a:lvl1pPr>
              <a:defRPr sz="2400" b="0" i="0">
                <a:latin typeface="DIN Next LT Pro Light Condensed"/>
                <a:cs typeface="DIN Next LT Pro Light Condensed"/>
              </a:defRPr>
            </a:lvl1pPr>
          </a:lstStyle>
          <a:p>
            <a:r>
              <a:rPr lang="en-US" dirty="0" smtClean="0"/>
              <a:t>Click to add graphic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4603750" y="1449388"/>
            <a:ext cx="4543581" cy="3347765"/>
          </a:xfrm>
          <a:prstGeom prst="rect">
            <a:avLst/>
          </a:prstGeom>
        </p:spPr>
        <p:txBody>
          <a:bodyPr vert="horz"/>
          <a:lstStyle>
            <a:lvl1pPr>
              <a:defRPr sz="2400" b="0" i="0">
                <a:latin typeface="DIN Next LT Pro Light Condensed"/>
                <a:cs typeface="DIN Next LT Pro Light Condensed"/>
              </a:defRPr>
            </a:lvl1pPr>
          </a:lstStyle>
          <a:p>
            <a:r>
              <a:rPr lang="en-US" dirty="0" smtClean="0"/>
              <a:t>Click to add graphic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idx="13" hasCustomPrompt="1"/>
          </p:nvPr>
        </p:nvSpPr>
        <p:spPr>
          <a:xfrm>
            <a:off x="4788024" y="4976854"/>
            <a:ext cx="4355976" cy="1511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94027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40">
          <p15:clr>
            <a:srgbClr val="FBAE40"/>
          </p15:clr>
        </p15:guide>
        <p15:guide id="2" orient="horz" pos="1049" userDrawn="1">
          <p15:clr>
            <a:srgbClr val="FBAE40"/>
          </p15:clr>
        </p15:guide>
        <p15:guide id="3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 Activ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31997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2206590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6652" y="1496219"/>
            <a:ext cx="8627778" cy="6154685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… Press ‚Return‘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advance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endParaRPr lang="de-DE" dirty="0" smtClean="0"/>
          </a:p>
          <a:p>
            <a:r>
              <a:rPr lang="de-DE" dirty="0" smtClean="0"/>
              <a:t>Select ‚Change Layout‘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activate</a:t>
            </a:r>
            <a:r>
              <a:rPr lang="de-DE" dirty="0" smtClean="0"/>
              <a:t> a </a:t>
            </a:r>
            <a:r>
              <a:rPr lang="de-DE" dirty="0" err="1" smtClean="0"/>
              <a:t>menu</a:t>
            </a:r>
            <a:r>
              <a:rPr lang="de-DE" dirty="0" smtClean="0"/>
              <a:t> </a:t>
            </a:r>
            <a:r>
              <a:rPr lang="de-DE" dirty="0" err="1" smtClean="0"/>
              <a:t>point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3261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 Activ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31997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2206590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7850" y="1531997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6652" y="1501899"/>
            <a:ext cx="8627778" cy="6154685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</a:t>
            </a:r>
            <a:r>
              <a:rPr lang="de-DE" dirty="0" err="1" smtClean="0"/>
              <a:t>titel</a:t>
            </a:r>
            <a:r>
              <a:rPr lang="de-DE" dirty="0" smtClean="0"/>
              <a:t>…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1895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2 Acti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577851" y="2204864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</a:p>
          <a:p>
            <a:r>
              <a:rPr lang="de-DE" dirty="0" smtClean="0"/>
              <a:t>2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683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 Activ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</a:t>
            </a:r>
            <a:r>
              <a:rPr lang="de-DE" dirty="0" err="1" smtClean="0"/>
              <a:t>titel</a:t>
            </a:r>
            <a:r>
              <a:rPr lang="de-DE" dirty="0" smtClean="0"/>
              <a:t>…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7589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 Activ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577850" y="1518182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8537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 Acti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577850" y="2204864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4807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 Activ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577850" y="2886334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7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885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 Activ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0849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icture -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0" y="2565400"/>
            <a:ext cx="9144000" cy="4292600"/>
          </a:xfrm>
          <a:prstGeom prst="rect">
            <a:avLst/>
          </a:prstGeom>
        </p:spPr>
        <p:txBody>
          <a:bodyPr vert="horz"/>
          <a:lstStyle/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3158" y="1403248"/>
            <a:ext cx="8023985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0" i="0" baseline="0">
                <a:solidFill>
                  <a:schemeClr val="bg1"/>
                </a:solidFill>
                <a:latin typeface="DIN Next LT Pro Condensed"/>
                <a:cs typeface="DIN Next LT Pro Condensed"/>
              </a:defRPr>
            </a:lvl1pPr>
          </a:lstStyle>
          <a:p>
            <a:r>
              <a:rPr lang="en-US" dirty="0" smtClean="0"/>
              <a:t>Headline – it can contain two lines maximum</a:t>
            </a:r>
            <a:endParaRPr lang="de-DE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518256" y="2750119"/>
            <a:ext cx="8008907" cy="437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5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29616" y="5057371"/>
            <a:ext cx="4354286" cy="312417"/>
          </a:xfrm>
          <a:prstGeom prst="rect">
            <a:avLst/>
          </a:prstGeom>
        </p:spPr>
        <p:txBody>
          <a:bodyPr rIns="260467">
            <a:noAutofit/>
          </a:bodyPr>
          <a:lstStyle>
            <a:lvl1pPr algn="l">
              <a:lnSpc>
                <a:spcPct val="100000"/>
              </a:lnSpc>
              <a:buNone/>
              <a:defRPr sz="1800" b="0" i="0" baseline="0">
                <a:solidFill>
                  <a:schemeClr val="bg1"/>
                </a:solidFill>
                <a:latin typeface="DIN Next LT Pro Light Condensed"/>
                <a:cs typeface="DIN Next LT Pro Light Condensed"/>
              </a:defRPr>
            </a:lvl1pPr>
          </a:lstStyle>
          <a:p>
            <a:pPr lvl="0"/>
            <a:r>
              <a:rPr lang="de-DE" dirty="0" smtClean="0"/>
              <a:t>Date </a:t>
            </a:r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r>
              <a:rPr lang="de-DE" dirty="0" smtClean="0"/>
              <a:t>…</a:t>
            </a:r>
          </a:p>
        </p:txBody>
      </p:sp>
      <p:sp>
        <p:nvSpPr>
          <p:cNvPr id="26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88466" y="5727392"/>
            <a:ext cx="8023986" cy="1340768"/>
          </a:xfrm>
          <a:prstGeom prst="rect">
            <a:avLst/>
          </a:prstGeom>
        </p:spPr>
        <p:txBody>
          <a:bodyPr rIns="260467">
            <a:noAutofit/>
          </a:bodyPr>
          <a:lstStyle>
            <a:lvl1pPr algn="l">
              <a:lnSpc>
                <a:spcPct val="100000"/>
              </a:lnSpc>
              <a:buNone/>
              <a:defRPr sz="10000" b="0" i="0" baseline="0">
                <a:solidFill>
                  <a:schemeClr val="bg1"/>
                </a:solidFill>
                <a:latin typeface="DIN Next LT Pro Light Condensed"/>
                <a:cs typeface="DIN Next LT Pro Light Condensed"/>
              </a:defRPr>
            </a:lvl1pPr>
          </a:lstStyle>
          <a:p>
            <a:pPr lvl="0"/>
            <a:r>
              <a:rPr lang="de-DE" dirty="0" smtClean="0"/>
              <a:t>WELCOME TEXT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4085" y="2034442"/>
            <a:ext cx="914400" cy="914400"/>
          </a:xfrm>
          <a:prstGeom prst="rect">
            <a:avLst/>
          </a:prstGeom>
        </p:spPr>
        <p:txBody>
          <a:bodyPr wrap="none" rtlCol="0" anchor="b" anchorCtr="0">
            <a:normAutofit fontScale="70000" lnSpcReduction="20000"/>
          </a:bodyPr>
          <a:lstStyle/>
          <a:p>
            <a:endParaRPr lang="en-US" sz="9600" dirty="0" smtClean="0">
              <a:solidFill>
                <a:schemeClr val="bg1"/>
              </a:solidFill>
              <a:latin typeface="DIN Next LT Pro UltraLight Cond" panose="020B0206020203050203" pitchFamily="34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208886" y="2134711"/>
            <a:ext cx="914400" cy="914400"/>
          </a:xfrm>
          <a:prstGeom prst="rect">
            <a:avLst/>
          </a:prstGeom>
        </p:spPr>
        <p:txBody>
          <a:bodyPr wrap="none" rtlCol="0" anchor="b" anchorCtr="0">
            <a:normAutofit fontScale="70000" lnSpcReduction="20000"/>
          </a:bodyPr>
          <a:lstStyle/>
          <a:p>
            <a:endParaRPr lang="en-US" sz="9600" dirty="0" smtClean="0">
              <a:solidFill>
                <a:schemeClr val="bg1"/>
              </a:solidFill>
              <a:latin typeface="DIN Next LT Pro UltraLight Cond" panose="020B0206020203050203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3555" y="2452231"/>
            <a:ext cx="914400" cy="914400"/>
          </a:xfrm>
          <a:prstGeom prst="rect">
            <a:avLst/>
          </a:prstGeom>
        </p:spPr>
        <p:txBody>
          <a:bodyPr wrap="none" rtlCol="0" anchor="b" anchorCtr="0">
            <a:normAutofit fontScale="70000" lnSpcReduction="20000"/>
          </a:bodyPr>
          <a:lstStyle/>
          <a:p>
            <a:endParaRPr lang="en-US" sz="9600" dirty="0" smtClean="0">
              <a:solidFill>
                <a:schemeClr val="bg1"/>
              </a:solidFill>
              <a:latin typeface="DIN Next LT Pro UltraLight Cond" panose="020B020602020305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04409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85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 Activ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577850" y="1518182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425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4937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 Acti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77850" y="2204864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8685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 Activ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77850" y="2886334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6639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 Activ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77850" y="3573016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1357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genda 2 Acti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425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2030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5 Activ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77850" y="1518182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425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001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5 Acti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77850" y="2204864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8857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6344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5 Activ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77850" y="2886334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8857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0772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5 Activ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77850" y="3573016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425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8075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5 Activ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77850" y="4254486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425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7858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icture - GREE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0" y="2565400"/>
            <a:ext cx="9144000" cy="4292600"/>
          </a:xfrm>
          <a:prstGeom prst="rect">
            <a:avLst/>
          </a:prstGeom>
        </p:spPr>
        <p:txBody>
          <a:bodyPr vert="horz"/>
          <a:lstStyle/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3158" y="1403248"/>
            <a:ext cx="8023985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0" i="0" baseline="0">
                <a:solidFill>
                  <a:schemeClr val="bg1"/>
                </a:solidFill>
                <a:latin typeface="DIN Next LT Pro Condensed"/>
                <a:cs typeface="DIN Next LT Pro Condensed"/>
              </a:defRPr>
            </a:lvl1pPr>
          </a:lstStyle>
          <a:p>
            <a:r>
              <a:rPr lang="en-US" dirty="0" smtClean="0"/>
              <a:t>Headline – it can contain two lines maximum</a:t>
            </a:r>
            <a:endParaRPr lang="de-DE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518256" y="2750119"/>
            <a:ext cx="8008907" cy="437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5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23936" y="5057371"/>
            <a:ext cx="4354286" cy="312417"/>
          </a:xfrm>
          <a:prstGeom prst="rect">
            <a:avLst/>
          </a:prstGeom>
        </p:spPr>
        <p:txBody>
          <a:bodyPr rIns="260467">
            <a:noAutofit/>
          </a:bodyPr>
          <a:lstStyle>
            <a:lvl1pPr algn="l">
              <a:lnSpc>
                <a:spcPct val="100000"/>
              </a:lnSpc>
              <a:buNone/>
              <a:defRPr sz="1800" b="0" i="0" baseline="0">
                <a:solidFill>
                  <a:srgbClr val="A0BB2A"/>
                </a:solidFill>
                <a:latin typeface="DIN Next LT Pro Light Condensed"/>
                <a:cs typeface="DIN Next LT Pro Light Condensed"/>
              </a:defRPr>
            </a:lvl1pPr>
          </a:lstStyle>
          <a:p>
            <a:pPr lvl="0"/>
            <a:r>
              <a:rPr lang="de-DE" dirty="0" smtClean="0"/>
              <a:t>Date </a:t>
            </a:r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r>
              <a:rPr lang="de-DE" dirty="0" smtClean="0"/>
              <a:t>…</a:t>
            </a:r>
          </a:p>
        </p:txBody>
      </p:sp>
      <p:sp>
        <p:nvSpPr>
          <p:cNvPr id="26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97076" y="5727392"/>
            <a:ext cx="8023986" cy="1444707"/>
          </a:xfrm>
          <a:prstGeom prst="rect">
            <a:avLst/>
          </a:prstGeom>
        </p:spPr>
        <p:txBody>
          <a:bodyPr rIns="260467">
            <a:noAutofit/>
          </a:bodyPr>
          <a:lstStyle>
            <a:lvl1pPr algn="l">
              <a:lnSpc>
                <a:spcPct val="100000"/>
              </a:lnSpc>
              <a:buNone/>
              <a:defRPr sz="10000" b="0" i="0" baseline="0">
                <a:solidFill>
                  <a:srgbClr val="A0BB2A"/>
                </a:solidFill>
                <a:latin typeface="DIN Next LT Pro Light Condensed"/>
                <a:cs typeface="DIN Next LT Pro Light Condensed"/>
              </a:defRPr>
            </a:lvl1pPr>
          </a:lstStyle>
          <a:p>
            <a:pPr lvl="0"/>
            <a:r>
              <a:rPr lang="de-DE" dirty="0" smtClean="0"/>
              <a:t>WELCOME TEXT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4085" y="2034442"/>
            <a:ext cx="914400" cy="914400"/>
          </a:xfrm>
          <a:prstGeom prst="rect">
            <a:avLst/>
          </a:prstGeom>
        </p:spPr>
        <p:txBody>
          <a:bodyPr wrap="none" rtlCol="0" anchor="b" anchorCtr="0">
            <a:normAutofit fontScale="70000" lnSpcReduction="20000"/>
          </a:bodyPr>
          <a:lstStyle/>
          <a:p>
            <a:endParaRPr lang="en-US" sz="9600" dirty="0" smtClean="0">
              <a:solidFill>
                <a:schemeClr val="bg1"/>
              </a:solidFill>
              <a:latin typeface="DIN Next LT Pro UltraLight Cond" panose="020B0206020203050203" pitchFamily="34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208886" y="2134711"/>
            <a:ext cx="914400" cy="914400"/>
          </a:xfrm>
          <a:prstGeom prst="rect">
            <a:avLst/>
          </a:prstGeom>
        </p:spPr>
        <p:txBody>
          <a:bodyPr wrap="none" rtlCol="0" anchor="b" anchorCtr="0">
            <a:normAutofit fontScale="70000" lnSpcReduction="20000"/>
          </a:bodyPr>
          <a:lstStyle/>
          <a:p>
            <a:endParaRPr lang="en-US" sz="9600" dirty="0" smtClean="0">
              <a:solidFill>
                <a:schemeClr val="bg1"/>
              </a:solidFill>
              <a:latin typeface="DIN Next LT Pro UltraLight Cond" panose="020B0206020203050203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3555" y="2452231"/>
            <a:ext cx="914400" cy="914400"/>
          </a:xfrm>
          <a:prstGeom prst="rect">
            <a:avLst/>
          </a:prstGeom>
        </p:spPr>
        <p:txBody>
          <a:bodyPr wrap="none" rtlCol="0" anchor="b" anchorCtr="0">
            <a:normAutofit fontScale="70000" lnSpcReduction="20000"/>
          </a:bodyPr>
          <a:lstStyle/>
          <a:p>
            <a:endParaRPr lang="en-US" sz="9600" dirty="0" smtClean="0">
              <a:solidFill>
                <a:schemeClr val="bg1"/>
              </a:solidFill>
              <a:latin typeface="DIN Next LT Pro UltraLight Cond" panose="020B020602020305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87290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85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6 Activ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915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6 Activ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577850" y="1518182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425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5406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6 Acti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577850" y="2204864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1054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6 Activ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577850" y="2886334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1054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6 Activ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577850" y="3573016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1054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6 Activ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577850" y="4254486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1054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6 Activ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577850" y="4941168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1054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7 Activ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" y="562263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1598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7 Activ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" y="562263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577850" y="1518182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5784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7 Acti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" y="562263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577850" y="2204864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50561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5784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Sing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574676" y="1449388"/>
            <a:ext cx="8140700" cy="5040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28650" y="120650"/>
            <a:ext cx="7981950" cy="1035050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DIN Next LT Pro Condensed" panose="020B0806020203050203" pitchFamily="34" charset="0"/>
                <a:ea typeface="+mj-ea"/>
                <a:cs typeface="+mj-cs"/>
              </a:defRPr>
            </a:lvl1pPr>
          </a:lstStyle>
          <a:p>
            <a:pPr algn="l"/>
            <a:endParaRPr lang="de-DE" sz="4500" b="0" dirty="0">
              <a:solidFill>
                <a:srgbClr val="383836"/>
              </a:solidFill>
              <a:latin typeface="DIN Next LT Pro Medium Cond" panose="020B0606020203050203" pitchFamily="34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7850" y="296760"/>
            <a:ext cx="8137525" cy="6476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with subtitle one line maximum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0"/>
          </p:nvPr>
        </p:nvSpPr>
        <p:spPr>
          <a:xfrm>
            <a:off x="574675" y="803709"/>
            <a:ext cx="8153759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195798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40">
          <p15:clr>
            <a:srgbClr val="FBAE40"/>
          </p15:clr>
        </p15:guide>
        <p15:guide id="2" orient="horz" pos="1049" userDrawn="1">
          <p15:clr>
            <a:srgbClr val="FBAE40"/>
          </p15:clr>
        </p15:guide>
        <p15:guide id="3" pos="288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7 Activ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" y="562263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577850" y="2886334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50561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5784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7 Activ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" y="562263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577850" y="3573016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4730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7 Activ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" y="562263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577850" y="4254486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0101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7 Activ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" y="562263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577850" y="4941168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51697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9273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7 Activ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" y="562263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577850" y="5622638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50561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3963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29743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one line maximum</a:t>
            </a:r>
            <a:endParaRPr lang="de-DE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574675" y="803248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the subtitle</a:t>
            </a:r>
            <a:endParaRPr lang="de-DE" dirty="0"/>
          </a:p>
        </p:txBody>
      </p:sp>
      <p:sp>
        <p:nvSpPr>
          <p:cNvPr id="43" name="Rechteck 24"/>
          <p:cNvSpPr/>
          <p:nvPr userDrawn="1"/>
        </p:nvSpPr>
        <p:spPr>
          <a:xfrm>
            <a:off x="4603750" y="4005064"/>
            <a:ext cx="4548322" cy="24846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 pitchFamily="34" charset="0"/>
              <a:cs typeface="DIN Next LT Pro Light Condensed"/>
            </a:endParaRPr>
          </a:p>
        </p:txBody>
      </p:sp>
      <p:sp>
        <p:nvSpPr>
          <p:cNvPr id="25" name="Rechteck 24"/>
          <p:cNvSpPr/>
          <p:nvPr userDrawn="1"/>
        </p:nvSpPr>
        <p:spPr>
          <a:xfrm>
            <a:off x="4614338" y="1449388"/>
            <a:ext cx="4535488" cy="24832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 pitchFamily="34" charset="0"/>
              <a:cs typeface="DIN Next LT Pro Light Condensed"/>
            </a:endParaRPr>
          </a:p>
        </p:txBody>
      </p:sp>
      <p:sp>
        <p:nvSpPr>
          <p:cNvPr id="35" name="Rechteck 24"/>
          <p:cNvSpPr/>
          <p:nvPr userDrawn="1"/>
        </p:nvSpPr>
        <p:spPr>
          <a:xfrm>
            <a:off x="-4851" y="1449388"/>
            <a:ext cx="4541926" cy="50403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 pitchFamily="34" charset="0"/>
              <a:cs typeface="DIN Next LT Pro Light Condensed"/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9" hasCustomPrompt="1"/>
          </p:nvPr>
        </p:nvSpPr>
        <p:spPr>
          <a:xfrm>
            <a:off x="4614128" y="4038599"/>
            <a:ext cx="4541780" cy="2453049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 pitchFamily="34" charset="0"/>
                <a:ea typeface="+mn-ea"/>
                <a:cs typeface="DIN Next LT Pro Light Condensed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31" hasCustomPrompt="1"/>
          </p:nvPr>
        </p:nvSpPr>
        <p:spPr>
          <a:xfrm>
            <a:off x="4619697" y="1456360"/>
            <a:ext cx="4524303" cy="2475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SzPct val="90000"/>
              <a:buFont typeface="Arial" panose="020B0604020202020204" pitchFamily="34" charset="0"/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 pitchFamily="34" charset="0"/>
                <a:ea typeface="+mn-ea"/>
                <a:cs typeface="DIN Next LT Pro Light Condensed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the TAG CLOUD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33" hasCustomPrompt="1"/>
          </p:nvPr>
        </p:nvSpPr>
        <p:spPr>
          <a:xfrm>
            <a:off x="0" y="1488030"/>
            <a:ext cx="4537075" cy="5001669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 pitchFamily="34" charset="0"/>
                <a:ea typeface="+mn-ea"/>
                <a:cs typeface="DIN Next LT Pro Light Condensed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</p:spTree>
    <p:extLst>
      <p:ext uri="{BB962C8B-B14F-4D97-AF65-F5344CB8AC3E}">
        <p14:creationId xmlns:p14="http://schemas.microsoft.com/office/powerpoint/2010/main" val="291461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29743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one line maximum</a:t>
            </a:r>
            <a:endParaRPr lang="de-DE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574675" y="803248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the subtitle</a:t>
            </a:r>
            <a:endParaRPr lang="de-DE" dirty="0"/>
          </a:p>
        </p:txBody>
      </p:sp>
      <p:sp>
        <p:nvSpPr>
          <p:cNvPr id="25" name="Rechteck 24"/>
          <p:cNvSpPr/>
          <p:nvPr userDrawn="1"/>
        </p:nvSpPr>
        <p:spPr>
          <a:xfrm>
            <a:off x="4614338" y="1700808"/>
            <a:ext cx="4535488" cy="47945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dirty="0">
              <a:solidFill>
                <a:schemeClr val="tx1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35" name="Rechteck 24"/>
          <p:cNvSpPr/>
          <p:nvPr userDrawn="1"/>
        </p:nvSpPr>
        <p:spPr>
          <a:xfrm>
            <a:off x="-4851" y="1774224"/>
            <a:ext cx="4541926" cy="47154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31" hasCustomPrompt="1"/>
          </p:nvPr>
        </p:nvSpPr>
        <p:spPr>
          <a:xfrm>
            <a:off x="4619697" y="1833751"/>
            <a:ext cx="4524303" cy="4690015"/>
          </a:xfrm>
          <a:prstGeom prst="rect">
            <a:avLst/>
          </a:prstGeom>
        </p:spPr>
        <p:txBody>
          <a:bodyPr anchor="t" anchorCtr="0"/>
          <a:lstStyle>
            <a:lvl1pPr marL="285750" indent="-285750" algn="l">
              <a:buSzPct val="90000"/>
              <a:buFont typeface="Arial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33" hasCustomPrompt="1"/>
          </p:nvPr>
        </p:nvSpPr>
        <p:spPr>
          <a:xfrm>
            <a:off x="0" y="1839977"/>
            <a:ext cx="4532313" cy="4678123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10" name="Rechteck 44"/>
          <p:cNvSpPr/>
          <p:nvPr userDrawn="1"/>
        </p:nvSpPr>
        <p:spPr>
          <a:xfrm>
            <a:off x="0" y="1453551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pPr algn="ctr"/>
            <a:endParaRPr lang="de-DE" b="0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-4851" y="1481951"/>
            <a:ext cx="4537075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 pitchFamily="34" charset="0"/>
                <a:ea typeface="+mn-ea"/>
                <a:cs typeface="DIN Next LT Pro Condensed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12" name="Rechteck 44"/>
          <p:cNvSpPr/>
          <p:nvPr userDrawn="1"/>
        </p:nvSpPr>
        <p:spPr>
          <a:xfrm>
            <a:off x="4614429" y="1449834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34" hasCustomPrompt="1"/>
          </p:nvPr>
        </p:nvSpPr>
        <p:spPr>
          <a:xfrm>
            <a:off x="4616512" y="1478234"/>
            <a:ext cx="4537075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1828998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3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29743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one line maximum</a:t>
            </a:r>
            <a:endParaRPr lang="de-DE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574675" y="803248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the subtitle</a:t>
            </a:r>
            <a:endParaRPr lang="de-DE" dirty="0"/>
          </a:p>
        </p:txBody>
      </p:sp>
      <p:sp>
        <p:nvSpPr>
          <p:cNvPr id="43" name="Rechteck 24"/>
          <p:cNvSpPr/>
          <p:nvPr userDrawn="1"/>
        </p:nvSpPr>
        <p:spPr>
          <a:xfrm>
            <a:off x="4603750" y="4005064"/>
            <a:ext cx="4540250" cy="24846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5" name="Rechteck 24"/>
          <p:cNvSpPr/>
          <p:nvPr userDrawn="1"/>
        </p:nvSpPr>
        <p:spPr>
          <a:xfrm>
            <a:off x="4614338" y="1772816"/>
            <a:ext cx="4535488" cy="21598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35" name="Rechteck 24"/>
          <p:cNvSpPr/>
          <p:nvPr userDrawn="1"/>
        </p:nvSpPr>
        <p:spPr>
          <a:xfrm>
            <a:off x="-4851" y="1811712"/>
            <a:ext cx="4541926" cy="46779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9" hasCustomPrompt="1"/>
          </p:nvPr>
        </p:nvSpPr>
        <p:spPr>
          <a:xfrm>
            <a:off x="4614128" y="4404034"/>
            <a:ext cx="4541780" cy="208550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31" hasCustomPrompt="1"/>
          </p:nvPr>
        </p:nvSpPr>
        <p:spPr>
          <a:xfrm>
            <a:off x="4619697" y="1835014"/>
            <a:ext cx="4524303" cy="2097158"/>
          </a:xfrm>
          <a:prstGeom prst="rect">
            <a:avLst/>
          </a:prstGeom>
        </p:spPr>
        <p:txBody>
          <a:bodyPr anchor="t" anchorCtr="0"/>
          <a:lstStyle>
            <a:lvl1pPr marL="285750" indent="-285750" algn="l">
              <a:buSzPct val="90000"/>
              <a:buFont typeface="Arial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33" hasCustomPrompt="1"/>
          </p:nvPr>
        </p:nvSpPr>
        <p:spPr>
          <a:xfrm>
            <a:off x="0" y="1844824"/>
            <a:ext cx="4532313" cy="4644876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10" name="Rechteck 44"/>
          <p:cNvSpPr/>
          <p:nvPr userDrawn="1"/>
        </p:nvSpPr>
        <p:spPr>
          <a:xfrm>
            <a:off x="0" y="1453551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bg1"/>
              </a:solidFill>
              <a:latin typeface="DIN Next LT Pro Light Condensed" panose="020B0306020203050203" pitchFamily="34" charset="0"/>
            </a:endParaRPr>
          </a:p>
          <a:p>
            <a:endParaRPr lang="de-DE" dirty="0">
              <a:solidFill>
                <a:schemeClr val="bg1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0" y="1476126"/>
            <a:ext cx="4537075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12" name="Rechteck 44"/>
          <p:cNvSpPr/>
          <p:nvPr userDrawn="1"/>
        </p:nvSpPr>
        <p:spPr>
          <a:xfrm>
            <a:off x="4614429" y="1455514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bg1"/>
              </a:solidFill>
              <a:latin typeface="DIN Next LT Pro Light Condensed" panose="020B0306020203050203" pitchFamily="34" charset="0"/>
            </a:endParaRPr>
          </a:p>
          <a:p>
            <a:endParaRPr lang="de-DE" dirty="0">
              <a:solidFill>
                <a:schemeClr val="bg1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13" name="Rechteck 44"/>
          <p:cNvSpPr/>
          <p:nvPr userDrawn="1"/>
        </p:nvSpPr>
        <p:spPr>
          <a:xfrm>
            <a:off x="4612750" y="4010889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bg1"/>
              </a:solidFill>
              <a:latin typeface="DIN Next LT Pro Light Condensed" panose="020B0306020203050203" pitchFamily="34" charset="0"/>
            </a:endParaRPr>
          </a:p>
          <a:p>
            <a:endParaRPr lang="de-DE" dirty="0">
              <a:solidFill>
                <a:schemeClr val="bg1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34" hasCustomPrompt="1"/>
          </p:nvPr>
        </p:nvSpPr>
        <p:spPr>
          <a:xfrm>
            <a:off x="4612782" y="1476126"/>
            <a:ext cx="4537075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35" hasCustomPrompt="1"/>
          </p:nvPr>
        </p:nvSpPr>
        <p:spPr>
          <a:xfrm>
            <a:off x="4611463" y="4033464"/>
            <a:ext cx="4537075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1728296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4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29743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one line maximum</a:t>
            </a:r>
            <a:endParaRPr lang="de-DE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574675" y="803248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the subtitle</a:t>
            </a:r>
            <a:endParaRPr lang="de-DE" dirty="0"/>
          </a:p>
        </p:txBody>
      </p:sp>
      <p:sp>
        <p:nvSpPr>
          <p:cNvPr id="43" name="Rechteck 24"/>
          <p:cNvSpPr/>
          <p:nvPr userDrawn="1"/>
        </p:nvSpPr>
        <p:spPr>
          <a:xfrm>
            <a:off x="4603750" y="4005064"/>
            <a:ext cx="4548322" cy="24846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5" name="Rechteck 24"/>
          <p:cNvSpPr/>
          <p:nvPr userDrawn="1"/>
        </p:nvSpPr>
        <p:spPr>
          <a:xfrm>
            <a:off x="4614338" y="1772816"/>
            <a:ext cx="4535488" cy="21598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35" name="Rechteck 24"/>
          <p:cNvSpPr/>
          <p:nvPr userDrawn="1"/>
        </p:nvSpPr>
        <p:spPr>
          <a:xfrm>
            <a:off x="-4851" y="1811712"/>
            <a:ext cx="4541926" cy="21262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9" hasCustomPrompt="1"/>
          </p:nvPr>
        </p:nvSpPr>
        <p:spPr>
          <a:xfrm>
            <a:off x="4614128" y="4365104"/>
            <a:ext cx="4541780" cy="212443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31" hasCustomPrompt="1"/>
          </p:nvPr>
        </p:nvSpPr>
        <p:spPr>
          <a:xfrm>
            <a:off x="4619697" y="1811577"/>
            <a:ext cx="4524303" cy="2120595"/>
          </a:xfrm>
          <a:prstGeom prst="rect">
            <a:avLst/>
          </a:prstGeom>
        </p:spPr>
        <p:txBody>
          <a:bodyPr anchor="t" anchorCtr="0"/>
          <a:lstStyle>
            <a:lvl1pPr marL="285750" indent="-285750" algn="l">
              <a:buSzPct val="90000"/>
              <a:buFont typeface="Arial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33" hasCustomPrompt="1"/>
          </p:nvPr>
        </p:nvSpPr>
        <p:spPr>
          <a:xfrm>
            <a:off x="0" y="1811577"/>
            <a:ext cx="4532313" cy="2120595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10" name="Rechteck 44"/>
          <p:cNvSpPr/>
          <p:nvPr userDrawn="1"/>
        </p:nvSpPr>
        <p:spPr>
          <a:xfrm>
            <a:off x="0" y="1453551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0" y="1476200"/>
            <a:ext cx="4537075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12" name="Rechteck 44"/>
          <p:cNvSpPr/>
          <p:nvPr userDrawn="1"/>
        </p:nvSpPr>
        <p:spPr>
          <a:xfrm>
            <a:off x="4614429" y="1447800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3" name="Rechteck 44"/>
          <p:cNvSpPr/>
          <p:nvPr userDrawn="1"/>
        </p:nvSpPr>
        <p:spPr>
          <a:xfrm>
            <a:off x="4612750" y="4010889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34" hasCustomPrompt="1"/>
          </p:nvPr>
        </p:nvSpPr>
        <p:spPr>
          <a:xfrm>
            <a:off x="4612782" y="1476200"/>
            <a:ext cx="4537075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35" hasCustomPrompt="1"/>
          </p:nvPr>
        </p:nvSpPr>
        <p:spPr>
          <a:xfrm>
            <a:off x="4611463" y="4033538"/>
            <a:ext cx="4537075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16" name="Rechteck 24"/>
          <p:cNvSpPr/>
          <p:nvPr userDrawn="1"/>
        </p:nvSpPr>
        <p:spPr>
          <a:xfrm>
            <a:off x="-3917" y="4365104"/>
            <a:ext cx="4541926" cy="213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36" hasCustomPrompt="1"/>
          </p:nvPr>
        </p:nvSpPr>
        <p:spPr>
          <a:xfrm>
            <a:off x="934" y="4365104"/>
            <a:ext cx="4532313" cy="2125374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18" name="Rechteck 44"/>
          <p:cNvSpPr/>
          <p:nvPr userDrawn="1"/>
        </p:nvSpPr>
        <p:spPr>
          <a:xfrm>
            <a:off x="934" y="4011857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37" hasCustomPrompt="1"/>
          </p:nvPr>
        </p:nvSpPr>
        <p:spPr>
          <a:xfrm>
            <a:off x="934" y="4028826"/>
            <a:ext cx="4537075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459270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4 Tiles - N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29743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one line maximum</a:t>
            </a:r>
            <a:endParaRPr lang="de-DE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574675" y="803248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the subtitle</a:t>
            </a:r>
            <a:endParaRPr lang="de-DE" dirty="0"/>
          </a:p>
        </p:txBody>
      </p:sp>
      <p:sp>
        <p:nvSpPr>
          <p:cNvPr id="43" name="Rechteck 24"/>
          <p:cNvSpPr/>
          <p:nvPr userDrawn="1"/>
        </p:nvSpPr>
        <p:spPr>
          <a:xfrm>
            <a:off x="4603750" y="4364510"/>
            <a:ext cx="4540250" cy="21326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5" name="Rechteck 24"/>
          <p:cNvSpPr/>
          <p:nvPr userDrawn="1"/>
        </p:nvSpPr>
        <p:spPr>
          <a:xfrm>
            <a:off x="4614338" y="1700808"/>
            <a:ext cx="4535488" cy="22318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35" name="Rechteck 24"/>
          <p:cNvSpPr/>
          <p:nvPr userDrawn="1"/>
        </p:nvSpPr>
        <p:spPr>
          <a:xfrm>
            <a:off x="-3916" y="1700808"/>
            <a:ext cx="4541926" cy="22371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0" name="Rechteck 44"/>
          <p:cNvSpPr/>
          <p:nvPr userDrawn="1"/>
        </p:nvSpPr>
        <p:spPr>
          <a:xfrm>
            <a:off x="-20375" y="1447726"/>
            <a:ext cx="4558385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935" y="1476126"/>
            <a:ext cx="4537075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12" name="Rechteck 44"/>
          <p:cNvSpPr/>
          <p:nvPr userDrawn="1"/>
        </p:nvSpPr>
        <p:spPr>
          <a:xfrm>
            <a:off x="4614429" y="1447726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34" hasCustomPrompt="1"/>
          </p:nvPr>
        </p:nvSpPr>
        <p:spPr>
          <a:xfrm>
            <a:off x="4612782" y="1476126"/>
            <a:ext cx="4537075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16" name="Rechteck 24"/>
          <p:cNvSpPr/>
          <p:nvPr userDrawn="1"/>
        </p:nvSpPr>
        <p:spPr>
          <a:xfrm>
            <a:off x="-3916" y="4293096"/>
            <a:ext cx="4541926" cy="22032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8" name="Rechteck 44"/>
          <p:cNvSpPr/>
          <p:nvPr userDrawn="1"/>
        </p:nvSpPr>
        <p:spPr>
          <a:xfrm>
            <a:off x="934" y="4006032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37" hasCustomPrompt="1"/>
          </p:nvPr>
        </p:nvSpPr>
        <p:spPr>
          <a:xfrm>
            <a:off x="-27165" y="4028752"/>
            <a:ext cx="4565176" cy="35429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17" name="Rechteck 44"/>
          <p:cNvSpPr/>
          <p:nvPr userDrawn="1"/>
        </p:nvSpPr>
        <p:spPr>
          <a:xfrm>
            <a:off x="4606924" y="4009013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38" hasCustomPrompt="1"/>
          </p:nvPr>
        </p:nvSpPr>
        <p:spPr>
          <a:xfrm>
            <a:off x="4587297" y="4031733"/>
            <a:ext cx="4565176" cy="35429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1156849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566736" y="1449388"/>
            <a:ext cx="3963989" cy="5040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28650" y="120650"/>
            <a:ext cx="7981950" cy="1035050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DIN Next LT Pro Condensed" panose="020B0806020203050203" pitchFamily="34" charset="0"/>
                <a:ea typeface="+mj-ea"/>
                <a:cs typeface="+mj-cs"/>
              </a:defRPr>
            </a:lvl1pPr>
          </a:lstStyle>
          <a:p>
            <a:pPr algn="l"/>
            <a:endParaRPr lang="de-DE" sz="4500" b="0" dirty="0">
              <a:solidFill>
                <a:srgbClr val="383836"/>
              </a:solidFill>
              <a:latin typeface="DIN Next LT Pro Medium Cond" panose="020B0606020203050203" pitchFamily="34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30311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with subtitle one line maximum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0"/>
          </p:nvPr>
        </p:nvSpPr>
        <p:spPr>
          <a:xfrm>
            <a:off x="574676" y="808606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7" name="Text Placeholder 2"/>
          <p:cNvSpPr>
            <a:spLocks noGrp="1"/>
          </p:cNvSpPr>
          <p:nvPr>
            <p:ph idx="11" hasCustomPrompt="1"/>
          </p:nvPr>
        </p:nvSpPr>
        <p:spPr>
          <a:xfrm>
            <a:off x="4603750" y="1449389"/>
            <a:ext cx="4111625" cy="5040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1371153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40">
          <p15:clr>
            <a:srgbClr val="FBAE40"/>
          </p15:clr>
        </p15:guide>
        <p15:guide id="2" orient="horz" pos="1049" userDrawn="1">
          <p15:clr>
            <a:srgbClr val="FBAE40"/>
          </p15:clr>
        </p15:guide>
        <p15:guide id="3" pos="288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5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29743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one line maximum</a:t>
            </a:r>
            <a:endParaRPr lang="de-DE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574675" y="803248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the subtitle</a:t>
            </a:r>
            <a:endParaRPr lang="de-DE" dirty="0"/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33" hasCustomPrompt="1"/>
          </p:nvPr>
        </p:nvSpPr>
        <p:spPr>
          <a:xfrm>
            <a:off x="-2076" y="1844824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10" name="Rechteck 44"/>
          <p:cNvSpPr/>
          <p:nvPr userDrawn="1"/>
        </p:nvSpPr>
        <p:spPr>
          <a:xfrm>
            <a:off x="-2076" y="1457776"/>
            <a:ext cx="4527200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-2076" y="1486176"/>
            <a:ext cx="4527200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23" name="Rechteck 24"/>
          <p:cNvSpPr/>
          <p:nvPr userDrawn="1"/>
        </p:nvSpPr>
        <p:spPr>
          <a:xfrm>
            <a:off x="-2076" y="1814530"/>
            <a:ext cx="4527200" cy="46653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39" hasCustomPrompt="1"/>
          </p:nvPr>
        </p:nvSpPr>
        <p:spPr>
          <a:xfrm>
            <a:off x="-2076" y="1847224"/>
            <a:ext cx="4517199" cy="462265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41" hasCustomPrompt="1"/>
          </p:nvPr>
        </p:nvSpPr>
        <p:spPr>
          <a:xfrm>
            <a:off x="4617841" y="1852226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45" name="Rechteck 44"/>
          <p:cNvSpPr/>
          <p:nvPr userDrawn="1"/>
        </p:nvSpPr>
        <p:spPr>
          <a:xfrm>
            <a:off x="4617841" y="1457776"/>
            <a:ext cx="2215061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42" hasCustomPrompt="1"/>
          </p:nvPr>
        </p:nvSpPr>
        <p:spPr>
          <a:xfrm>
            <a:off x="4617841" y="1486176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47" name="Rechteck 24"/>
          <p:cNvSpPr/>
          <p:nvPr userDrawn="1"/>
        </p:nvSpPr>
        <p:spPr>
          <a:xfrm>
            <a:off x="4617841" y="1821932"/>
            <a:ext cx="2209127" cy="21262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48" name="Rechteck 24"/>
          <p:cNvSpPr/>
          <p:nvPr userDrawn="1"/>
        </p:nvSpPr>
        <p:spPr>
          <a:xfrm>
            <a:off x="6929979" y="1820218"/>
            <a:ext cx="2218817" cy="21262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49" name="Rechteck 44"/>
          <p:cNvSpPr/>
          <p:nvPr userDrawn="1"/>
        </p:nvSpPr>
        <p:spPr>
          <a:xfrm>
            <a:off x="6929979" y="1457776"/>
            <a:ext cx="2215061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43" hasCustomPrompt="1"/>
          </p:nvPr>
        </p:nvSpPr>
        <p:spPr>
          <a:xfrm>
            <a:off x="6929979" y="1486176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half" idx="44" hasCustomPrompt="1"/>
          </p:nvPr>
        </p:nvSpPr>
        <p:spPr>
          <a:xfrm>
            <a:off x="4617841" y="1854626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52" name="Text Placeholder 3"/>
          <p:cNvSpPr>
            <a:spLocks noGrp="1"/>
          </p:cNvSpPr>
          <p:nvPr>
            <p:ph type="body" sz="half" idx="45" hasCustomPrompt="1"/>
          </p:nvPr>
        </p:nvSpPr>
        <p:spPr>
          <a:xfrm>
            <a:off x="6929979" y="1852226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53" name="Text Placeholder 3"/>
          <p:cNvSpPr>
            <a:spLocks noGrp="1"/>
          </p:cNvSpPr>
          <p:nvPr>
            <p:ph type="body" sz="half" idx="46" hasCustomPrompt="1"/>
          </p:nvPr>
        </p:nvSpPr>
        <p:spPr>
          <a:xfrm>
            <a:off x="4617841" y="4394582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54" name="Rechteck 44"/>
          <p:cNvSpPr/>
          <p:nvPr userDrawn="1"/>
        </p:nvSpPr>
        <p:spPr>
          <a:xfrm>
            <a:off x="4617841" y="4002484"/>
            <a:ext cx="2215061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55" name="Text Placeholder 3"/>
          <p:cNvSpPr>
            <a:spLocks noGrp="1"/>
          </p:cNvSpPr>
          <p:nvPr>
            <p:ph type="body" sz="half" idx="47" hasCustomPrompt="1"/>
          </p:nvPr>
        </p:nvSpPr>
        <p:spPr>
          <a:xfrm>
            <a:off x="4617841" y="4030884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56" name="Rechteck 24"/>
          <p:cNvSpPr/>
          <p:nvPr userDrawn="1"/>
        </p:nvSpPr>
        <p:spPr>
          <a:xfrm>
            <a:off x="4617841" y="4364288"/>
            <a:ext cx="2209127" cy="21262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57" name="Rechteck 24"/>
          <p:cNvSpPr/>
          <p:nvPr userDrawn="1"/>
        </p:nvSpPr>
        <p:spPr>
          <a:xfrm>
            <a:off x="6929979" y="4362574"/>
            <a:ext cx="2218817" cy="21262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58" name="Rechteck 44"/>
          <p:cNvSpPr/>
          <p:nvPr userDrawn="1"/>
        </p:nvSpPr>
        <p:spPr>
          <a:xfrm>
            <a:off x="6929979" y="4002484"/>
            <a:ext cx="2215061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48" hasCustomPrompt="1"/>
          </p:nvPr>
        </p:nvSpPr>
        <p:spPr>
          <a:xfrm>
            <a:off x="6929979" y="4030884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60" name="Text Placeholder 3"/>
          <p:cNvSpPr>
            <a:spLocks noGrp="1"/>
          </p:cNvSpPr>
          <p:nvPr>
            <p:ph type="body" sz="half" idx="49" hasCustomPrompt="1"/>
          </p:nvPr>
        </p:nvSpPr>
        <p:spPr>
          <a:xfrm>
            <a:off x="4617841" y="4396982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61" name="Text Placeholder 3"/>
          <p:cNvSpPr>
            <a:spLocks noGrp="1"/>
          </p:cNvSpPr>
          <p:nvPr>
            <p:ph type="body" sz="half" idx="50" hasCustomPrompt="1"/>
          </p:nvPr>
        </p:nvSpPr>
        <p:spPr>
          <a:xfrm>
            <a:off x="6929979" y="4394582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</p:spTree>
    <p:extLst>
      <p:ext uri="{BB962C8B-B14F-4D97-AF65-F5344CB8AC3E}">
        <p14:creationId xmlns:p14="http://schemas.microsoft.com/office/powerpoint/2010/main" val="1575958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3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29743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one line maximum</a:t>
            </a:r>
            <a:endParaRPr lang="de-DE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0"/>
          </p:nvPr>
        </p:nvSpPr>
        <p:spPr>
          <a:xfrm>
            <a:off x="574675" y="803248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71" name="Rechteck 24"/>
          <p:cNvSpPr/>
          <p:nvPr userDrawn="1"/>
        </p:nvSpPr>
        <p:spPr>
          <a:xfrm>
            <a:off x="0" y="1458700"/>
            <a:ext cx="2997200" cy="5031000"/>
          </a:xfrm>
          <a:prstGeom prst="rect">
            <a:avLst/>
          </a:prstGeom>
          <a:solidFill>
            <a:srgbClr val="A0C52A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72" name="Rechteck 24"/>
          <p:cNvSpPr/>
          <p:nvPr userDrawn="1"/>
        </p:nvSpPr>
        <p:spPr>
          <a:xfrm>
            <a:off x="3068638" y="1475094"/>
            <a:ext cx="3008312" cy="50146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73" name="Rechteck 24"/>
          <p:cNvSpPr/>
          <p:nvPr userDrawn="1"/>
        </p:nvSpPr>
        <p:spPr>
          <a:xfrm>
            <a:off x="6148388" y="1458700"/>
            <a:ext cx="2995612" cy="503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74" name="Rechteck 44"/>
          <p:cNvSpPr/>
          <p:nvPr userDrawn="1"/>
        </p:nvSpPr>
        <p:spPr>
          <a:xfrm>
            <a:off x="0" y="1449388"/>
            <a:ext cx="2997200" cy="354225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77" name="Text Placeholder 3"/>
          <p:cNvSpPr>
            <a:spLocks noGrp="1"/>
          </p:cNvSpPr>
          <p:nvPr>
            <p:ph type="body" sz="half" idx="26" hasCustomPrompt="1"/>
          </p:nvPr>
        </p:nvSpPr>
        <p:spPr>
          <a:xfrm>
            <a:off x="0" y="1477788"/>
            <a:ext cx="2997200" cy="34787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20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80" name="Text Placeholder 3"/>
          <p:cNvSpPr>
            <a:spLocks noGrp="1"/>
          </p:cNvSpPr>
          <p:nvPr>
            <p:ph type="body" sz="half" idx="29" hasCustomPrompt="1"/>
          </p:nvPr>
        </p:nvSpPr>
        <p:spPr>
          <a:xfrm>
            <a:off x="0" y="1841325"/>
            <a:ext cx="2997200" cy="4676775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30" hasCustomPrompt="1"/>
          </p:nvPr>
        </p:nvSpPr>
        <p:spPr>
          <a:xfrm>
            <a:off x="3068638" y="1841325"/>
            <a:ext cx="2997200" cy="4676775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31" hasCustomPrompt="1"/>
          </p:nvPr>
        </p:nvSpPr>
        <p:spPr>
          <a:xfrm>
            <a:off x="6148388" y="1838151"/>
            <a:ext cx="2997200" cy="4679950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17" name="Rechteck 44"/>
          <p:cNvSpPr/>
          <p:nvPr userDrawn="1"/>
        </p:nvSpPr>
        <p:spPr>
          <a:xfrm>
            <a:off x="3068638" y="1453480"/>
            <a:ext cx="3003550" cy="354225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32" hasCustomPrompt="1"/>
          </p:nvPr>
        </p:nvSpPr>
        <p:spPr>
          <a:xfrm>
            <a:off x="3073400" y="1481880"/>
            <a:ext cx="2997200" cy="34787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20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20" name="Rechteck 44"/>
          <p:cNvSpPr/>
          <p:nvPr userDrawn="1"/>
        </p:nvSpPr>
        <p:spPr>
          <a:xfrm>
            <a:off x="6148388" y="1449388"/>
            <a:ext cx="3003550" cy="354225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33" hasCustomPrompt="1"/>
          </p:nvPr>
        </p:nvSpPr>
        <p:spPr>
          <a:xfrm>
            <a:off x="6153150" y="1477788"/>
            <a:ext cx="2997200" cy="34787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20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2780950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6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29743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one line maximum</a:t>
            </a:r>
            <a:endParaRPr lang="de-DE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0"/>
          </p:nvPr>
        </p:nvSpPr>
        <p:spPr>
          <a:xfrm>
            <a:off x="574675" y="803248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71" name="Rechteck 24"/>
          <p:cNvSpPr/>
          <p:nvPr userDrawn="1"/>
        </p:nvSpPr>
        <p:spPr>
          <a:xfrm>
            <a:off x="0" y="1449388"/>
            <a:ext cx="2997200" cy="2490932"/>
          </a:xfrm>
          <a:prstGeom prst="rect">
            <a:avLst/>
          </a:prstGeom>
          <a:solidFill>
            <a:srgbClr val="A0C52A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74" name="Rechteck 44"/>
          <p:cNvSpPr/>
          <p:nvPr userDrawn="1"/>
        </p:nvSpPr>
        <p:spPr>
          <a:xfrm>
            <a:off x="0" y="1449388"/>
            <a:ext cx="2997200" cy="354225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77" name="Text Placeholder 3"/>
          <p:cNvSpPr>
            <a:spLocks noGrp="1"/>
          </p:cNvSpPr>
          <p:nvPr>
            <p:ph type="body" sz="half" idx="26" hasCustomPrompt="1"/>
          </p:nvPr>
        </p:nvSpPr>
        <p:spPr>
          <a:xfrm>
            <a:off x="0" y="1477788"/>
            <a:ext cx="2997200" cy="34787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20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80" name="Text Placeholder 3"/>
          <p:cNvSpPr>
            <a:spLocks noGrp="1"/>
          </p:cNvSpPr>
          <p:nvPr>
            <p:ph type="body" sz="half" idx="29" hasCustomPrompt="1"/>
          </p:nvPr>
        </p:nvSpPr>
        <p:spPr>
          <a:xfrm>
            <a:off x="0" y="1841325"/>
            <a:ext cx="2997200" cy="2120131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25" name="Rechteck 24"/>
          <p:cNvSpPr/>
          <p:nvPr userDrawn="1"/>
        </p:nvSpPr>
        <p:spPr>
          <a:xfrm>
            <a:off x="0" y="4017366"/>
            <a:ext cx="2997200" cy="2472333"/>
          </a:xfrm>
          <a:prstGeom prst="rect">
            <a:avLst/>
          </a:prstGeom>
          <a:solidFill>
            <a:srgbClr val="86878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6" name="Rechteck 44"/>
          <p:cNvSpPr/>
          <p:nvPr userDrawn="1"/>
        </p:nvSpPr>
        <p:spPr>
          <a:xfrm>
            <a:off x="0" y="4017367"/>
            <a:ext cx="2997200" cy="354225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34" hasCustomPrompt="1"/>
          </p:nvPr>
        </p:nvSpPr>
        <p:spPr>
          <a:xfrm>
            <a:off x="0" y="4045767"/>
            <a:ext cx="2997200" cy="34787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20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35" hasCustomPrompt="1"/>
          </p:nvPr>
        </p:nvSpPr>
        <p:spPr>
          <a:xfrm>
            <a:off x="0" y="4409304"/>
            <a:ext cx="2997200" cy="2108796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29" name="Rechteck 24"/>
          <p:cNvSpPr/>
          <p:nvPr userDrawn="1"/>
        </p:nvSpPr>
        <p:spPr>
          <a:xfrm>
            <a:off x="3079750" y="1444030"/>
            <a:ext cx="2997200" cy="24909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30" name="Rechteck 44"/>
          <p:cNvSpPr/>
          <p:nvPr userDrawn="1"/>
        </p:nvSpPr>
        <p:spPr>
          <a:xfrm>
            <a:off x="3079750" y="1449388"/>
            <a:ext cx="2997200" cy="354225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36" hasCustomPrompt="1"/>
          </p:nvPr>
        </p:nvSpPr>
        <p:spPr>
          <a:xfrm>
            <a:off x="3079750" y="1477788"/>
            <a:ext cx="2997200" cy="34787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20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37" hasCustomPrompt="1"/>
          </p:nvPr>
        </p:nvSpPr>
        <p:spPr>
          <a:xfrm>
            <a:off x="3079750" y="1835967"/>
            <a:ext cx="2997200" cy="2120131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33" name="Rechteck 24"/>
          <p:cNvSpPr/>
          <p:nvPr userDrawn="1"/>
        </p:nvSpPr>
        <p:spPr>
          <a:xfrm>
            <a:off x="3079750" y="4012008"/>
            <a:ext cx="2997200" cy="24723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34" name="Rechteck 44"/>
          <p:cNvSpPr/>
          <p:nvPr userDrawn="1"/>
        </p:nvSpPr>
        <p:spPr>
          <a:xfrm>
            <a:off x="3079750" y="4017367"/>
            <a:ext cx="2997200" cy="354225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38" hasCustomPrompt="1"/>
          </p:nvPr>
        </p:nvSpPr>
        <p:spPr>
          <a:xfrm>
            <a:off x="3079750" y="4045767"/>
            <a:ext cx="2997200" cy="34787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20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39" hasCustomPrompt="1"/>
          </p:nvPr>
        </p:nvSpPr>
        <p:spPr>
          <a:xfrm>
            <a:off x="3079750" y="4409626"/>
            <a:ext cx="2997200" cy="2108796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37" name="Rechteck 24"/>
          <p:cNvSpPr/>
          <p:nvPr userDrawn="1"/>
        </p:nvSpPr>
        <p:spPr>
          <a:xfrm>
            <a:off x="6148388" y="1444030"/>
            <a:ext cx="2997200" cy="2490932"/>
          </a:xfrm>
          <a:prstGeom prst="rect">
            <a:avLst/>
          </a:prstGeom>
          <a:solidFill>
            <a:srgbClr val="A0C52A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38" name="Rechteck 44"/>
          <p:cNvSpPr/>
          <p:nvPr userDrawn="1"/>
        </p:nvSpPr>
        <p:spPr>
          <a:xfrm>
            <a:off x="6148388" y="1449388"/>
            <a:ext cx="2997200" cy="354225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40" hasCustomPrompt="1"/>
          </p:nvPr>
        </p:nvSpPr>
        <p:spPr>
          <a:xfrm>
            <a:off x="6148388" y="1477788"/>
            <a:ext cx="2997200" cy="34787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20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41" hasCustomPrompt="1"/>
          </p:nvPr>
        </p:nvSpPr>
        <p:spPr>
          <a:xfrm>
            <a:off x="6148388" y="1841647"/>
            <a:ext cx="2997200" cy="2120131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41" name="Rechteck 24"/>
          <p:cNvSpPr/>
          <p:nvPr userDrawn="1"/>
        </p:nvSpPr>
        <p:spPr>
          <a:xfrm>
            <a:off x="6148388" y="4012008"/>
            <a:ext cx="2997200" cy="24723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42" name="Rechteck 44"/>
          <p:cNvSpPr/>
          <p:nvPr userDrawn="1"/>
        </p:nvSpPr>
        <p:spPr>
          <a:xfrm>
            <a:off x="6148388" y="4017367"/>
            <a:ext cx="2997200" cy="354225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42" hasCustomPrompt="1"/>
          </p:nvPr>
        </p:nvSpPr>
        <p:spPr>
          <a:xfrm>
            <a:off x="6148388" y="4045767"/>
            <a:ext cx="2997200" cy="34787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20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43" hasCustomPrompt="1"/>
          </p:nvPr>
        </p:nvSpPr>
        <p:spPr>
          <a:xfrm>
            <a:off x="6148388" y="4403946"/>
            <a:ext cx="2997200" cy="2108796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</p:spTree>
    <p:extLst>
      <p:ext uri="{BB962C8B-B14F-4D97-AF65-F5344CB8AC3E}">
        <p14:creationId xmlns:p14="http://schemas.microsoft.com/office/powerpoint/2010/main" val="307936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 8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29743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one line maximum</a:t>
            </a:r>
            <a:endParaRPr lang="de-DE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574675" y="803248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the subtitle</a:t>
            </a:r>
            <a:endParaRPr lang="de-DE" dirty="0"/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33" hasCustomPrompt="1"/>
          </p:nvPr>
        </p:nvSpPr>
        <p:spPr>
          <a:xfrm>
            <a:off x="-2076" y="1844824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10" name="Rechteck 44"/>
          <p:cNvSpPr/>
          <p:nvPr userDrawn="1"/>
        </p:nvSpPr>
        <p:spPr>
          <a:xfrm>
            <a:off x="-2076" y="1457776"/>
            <a:ext cx="2234101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-2076" y="1486176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1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23" name="Rechteck 24"/>
          <p:cNvSpPr/>
          <p:nvPr userDrawn="1"/>
        </p:nvSpPr>
        <p:spPr>
          <a:xfrm>
            <a:off x="-2076" y="1814530"/>
            <a:ext cx="2234101" cy="21262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4" name="Rechteck 24"/>
          <p:cNvSpPr/>
          <p:nvPr userDrawn="1"/>
        </p:nvSpPr>
        <p:spPr>
          <a:xfrm>
            <a:off x="2305062" y="1812816"/>
            <a:ext cx="2232013" cy="21262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7" name="Rechteck 44"/>
          <p:cNvSpPr/>
          <p:nvPr userDrawn="1"/>
        </p:nvSpPr>
        <p:spPr>
          <a:xfrm>
            <a:off x="2305062" y="1457776"/>
            <a:ext cx="2232013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38" hasCustomPrompt="1"/>
          </p:nvPr>
        </p:nvSpPr>
        <p:spPr>
          <a:xfrm>
            <a:off x="2305062" y="1486176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1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39" hasCustomPrompt="1"/>
          </p:nvPr>
        </p:nvSpPr>
        <p:spPr>
          <a:xfrm>
            <a:off x="-2076" y="1847224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40" hasCustomPrompt="1"/>
          </p:nvPr>
        </p:nvSpPr>
        <p:spPr>
          <a:xfrm>
            <a:off x="2305062" y="1844824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41" hasCustomPrompt="1"/>
          </p:nvPr>
        </p:nvSpPr>
        <p:spPr>
          <a:xfrm>
            <a:off x="4617841" y="1852226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45" name="Rechteck 44"/>
          <p:cNvSpPr/>
          <p:nvPr userDrawn="1"/>
        </p:nvSpPr>
        <p:spPr>
          <a:xfrm>
            <a:off x="4617841" y="1457776"/>
            <a:ext cx="2219522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42" hasCustomPrompt="1"/>
          </p:nvPr>
        </p:nvSpPr>
        <p:spPr>
          <a:xfrm>
            <a:off x="4617841" y="1486176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1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47" name="Rechteck 24"/>
          <p:cNvSpPr/>
          <p:nvPr userDrawn="1"/>
        </p:nvSpPr>
        <p:spPr>
          <a:xfrm>
            <a:off x="4617841" y="1821932"/>
            <a:ext cx="2219522" cy="21262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48" name="Rechteck 24"/>
          <p:cNvSpPr/>
          <p:nvPr userDrawn="1"/>
        </p:nvSpPr>
        <p:spPr>
          <a:xfrm>
            <a:off x="6916739" y="1820218"/>
            <a:ext cx="2232058" cy="21262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49" name="Rechteck 44"/>
          <p:cNvSpPr/>
          <p:nvPr userDrawn="1"/>
        </p:nvSpPr>
        <p:spPr>
          <a:xfrm>
            <a:off x="6916739" y="1457776"/>
            <a:ext cx="2228302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43" hasCustomPrompt="1"/>
          </p:nvPr>
        </p:nvSpPr>
        <p:spPr>
          <a:xfrm>
            <a:off x="6929979" y="1486176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1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half" idx="44" hasCustomPrompt="1"/>
          </p:nvPr>
        </p:nvSpPr>
        <p:spPr>
          <a:xfrm>
            <a:off x="4617841" y="1854626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52" name="Text Placeholder 3"/>
          <p:cNvSpPr>
            <a:spLocks noGrp="1"/>
          </p:cNvSpPr>
          <p:nvPr>
            <p:ph type="body" sz="half" idx="45" hasCustomPrompt="1"/>
          </p:nvPr>
        </p:nvSpPr>
        <p:spPr>
          <a:xfrm>
            <a:off x="6929979" y="1852226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53" name="Text Placeholder 3"/>
          <p:cNvSpPr>
            <a:spLocks noGrp="1"/>
          </p:cNvSpPr>
          <p:nvPr>
            <p:ph type="body" sz="half" idx="46" hasCustomPrompt="1"/>
          </p:nvPr>
        </p:nvSpPr>
        <p:spPr>
          <a:xfrm>
            <a:off x="4617841" y="4394582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54" name="Rechteck 44"/>
          <p:cNvSpPr/>
          <p:nvPr userDrawn="1"/>
        </p:nvSpPr>
        <p:spPr>
          <a:xfrm>
            <a:off x="4617841" y="4002484"/>
            <a:ext cx="2219522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55" name="Text Placeholder 3"/>
          <p:cNvSpPr>
            <a:spLocks noGrp="1"/>
          </p:cNvSpPr>
          <p:nvPr>
            <p:ph type="body" sz="half" idx="47" hasCustomPrompt="1"/>
          </p:nvPr>
        </p:nvSpPr>
        <p:spPr>
          <a:xfrm>
            <a:off x="4617841" y="4030884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1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56" name="Rechteck 24"/>
          <p:cNvSpPr/>
          <p:nvPr userDrawn="1"/>
        </p:nvSpPr>
        <p:spPr>
          <a:xfrm>
            <a:off x="4617841" y="4364288"/>
            <a:ext cx="2219522" cy="2126286"/>
          </a:xfrm>
          <a:prstGeom prst="rect">
            <a:avLst/>
          </a:prstGeom>
          <a:solidFill>
            <a:srgbClr val="86878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57" name="Rechteck 24"/>
          <p:cNvSpPr/>
          <p:nvPr userDrawn="1"/>
        </p:nvSpPr>
        <p:spPr>
          <a:xfrm>
            <a:off x="6916739" y="4362574"/>
            <a:ext cx="2232058" cy="21262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58" name="Rechteck 44"/>
          <p:cNvSpPr/>
          <p:nvPr userDrawn="1"/>
        </p:nvSpPr>
        <p:spPr>
          <a:xfrm>
            <a:off x="6916739" y="4002484"/>
            <a:ext cx="2228302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48" hasCustomPrompt="1"/>
          </p:nvPr>
        </p:nvSpPr>
        <p:spPr>
          <a:xfrm>
            <a:off x="6929979" y="4030884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1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60" name="Text Placeholder 3"/>
          <p:cNvSpPr>
            <a:spLocks noGrp="1"/>
          </p:cNvSpPr>
          <p:nvPr>
            <p:ph type="body" sz="half" idx="49" hasCustomPrompt="1"/>
          </p:nvPr>
        </p:nvSpPr>
        <p:spPr>
          <a:xfrm>
            <a:off x="4617841" y="4396982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61" name="Text Placeholder 3"/>
          <p:cNvSpPr>
            <a:spLocks noGrp="1"/>
          </p:cNvSpPr>
          <p:nvPr>
            <p:ph type="body" sz="half" idx="50" hasCustomPrompt="1"/>
          </p:nvPr>
        </p:nvSpPr>
        <p:spPr>
          <a:xfrm>
            <a:off x="6929979" y="4394582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62" name="Text Placeholder 3"/>
          <p:cNvSpPr>
            <a:spLocks noGrp="1"/>
          </p:cNvSpPr>
          <p:nvPr>
            <p:ph type="body" sz="half" idx="51" hasCustomPrompt="1"/>
          </p:nvPr>
        </p:nvSpPr>
        <p:spPr>
          <a:xfrm>
            <a:off x="-2076" y="4396337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63" name="Rechteck 44"/>
          <p:cNvSpPr/>
          <p:nvPr userDrawn="1"/>
        </p:nvSpPr>
        <p:spPr>
          <a:xfrm>
            <a:off x="-2076" y="4002484"/>
            <a:ext cx="2234101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64" name="Text Placeholder 3"/>
          <p:cNvSpPr>
            <a:spLocks noGrp="1"/>
          </p:cNvSpPr>
          <p:nvPr>
            <p:ph type="body" sz="half" idx="52" hasCustomPrompt="1"/>
          </p:nvPr>
        </p:nvSpPr>
        <p:spPr>
          <a:xfrm>
            <a:off x="-2076" y="4030884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1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65" name="Rechteck 24"/>
          <p:cNvSpPr/>
          <p:nvPr userDrawn="1"/>
        </p:nvSpPr>
        <p:spPr>
          <a:xfrm>
            <a:off x="-2076" y="4366043"/>
            <a:ext cx="2234101" cy="2126286"/>
          </a:xfrm>
          <a:prstGeom prst="rect">
            <a:avLst/>
          </a:prstGeom>
          <a:solidFill>
            <a:srgbClr val="86878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66" name="Rechteck 24"/>
          <p:cNvSpPr/>
          <p:nvPr userDrawn="1"/>
        </p:nvSpPr>
        <p:spPr>
          <a:xfrm>
            <a:off x="2305062" y="4364329"/>
            <a:ext cx="2232013" cy="21262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67" name="Rechteck 44"/>
          <p:cNvSpPr/>
          <p:nvPr userDrawn="1"/>
        </p:nvSpPr>
        <p:spPr>
          <a:xfrm>
            <a:off x="2305062" y="4002484"/>
            <a:ext cx="2232013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68" name="Text Placeholder 3"/>
          <p:cNvSpPr>
            <a:spLocks noGrp="1"/>
          </p:cNvSpPr>
          <p:nvPr>
            <p:ph type="body" sz="half" idx="53" hasCustomPrompt="1"/>
          </p:nvPr>
        </p:nvSpPr>
        <p:spPr>
          <a:xfrm>
            <a:off x="2305062" y="4030884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1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69" name="Text Placeholder 3"/>
          <p:cNvSpPr>
            <a:spLocks noGrp="1"/>
          </p:cNvSpPr>
          <p:nvPr>
            <p:ph type="body" sz="half" idx="54" hasCustomPrompt="1"/>
          </p:nvPr>
        </p:nvSpPr>
        <p:spPr>
          <a:xfrm>
            <a:off x="-2076" y="4398737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70" name="Text Placeholder 3"/>
          <p:cNvSpPr>
            <a:spLocks noGrp="1"/>
          </p:cNvSpPr>
          <p:nvPr>
            <p:ph type="body" sz="half" idx="55" hasCustomPrompt="1"/>
          </p:nvPr>
        </p:nvSpPr>
        <p:spPr>
          <a:xfrm>
            <a:off x="2305062" y="4396337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</p:spTree>
    <p:extLst>
      <p:ext uri="{BB962C8B-B14F-4D97-AF65-F5344CB8AC3E}">
        <p14:creationId xmlns:p14="http://schemas.microsoft.com/office/powerpoint/2010/main" val="2049860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s 5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24"/>
          <p:cNvSpPr/>
          <p:nvPr/>
        </p:nvSpPr>
        <p:spPr>
          <a:xfrm>
            <a:off x="0" y="1844824"/>
            <a:ext cx="1776626" cy="46448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1" name="Rechteck 25"/>
          <p:cNvSpPr/>
          <p:nvPr/>
        </p:nvSpPr>
        <p:spPr>
          <a:xfrm>
            <a:off x="1837679" y="1844824"/>
            <a:ext cx="1776626" cy="46448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87312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3" name="Rechteck 26"/>
          <p:cNvSpPr/>
          <p:nvPr/>
        </p:nvSpPr>
        <p:spPr>
          <a:xfrm>
            <a:off x="3681842" y="1844824"/>
            <a:ext cx="1776626" cy="46448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5" name="Rechteck 27"/>
          <p:cNvSpPr/>
          <p:nvPr/>
        </p:nvSpPr>
        <p:spPr>
          <a:xfrm>
            <a:off x="5529629" y="1844825"/>
            <a:ext cx="1773004" cy="46448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sz="1400" b="0" i="0" dirty="0">
              <a:noFill/>
              <a:latin typeface="DIN Next LT Pro Light Condensed"/>
              <a:cs typeface="DIN Next LT Pro Light Condensed"/>
            </a:endParaRPr>
          </a:p>
        </p:txBody>
      </p:sp>
      <p:sp>
        <p:nvSpPr>
          <p:cNvPr id="17" name="Rechteck 28"/>
          <p:cNvSpPr/>
          <p:nvPr/>
        </p:nvSpPr>
        <p:spPr>
          <a:xfrm>
            <a:off x="7370996" y="1916832"/>
            <a:ext cx="1773004" cy="45728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29743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one line maximum</a:t>
            </a:r>
            <a:endParaRPr lang="de-DE" dirty="0"/>
          </a:p>
        </p:txBody>
      </p:sp>
      <p:sp>
        <p:nvSpPr>
          <p:cNvPr id="18" name="Rechteck 45"/>
          <p:cNvSpPr/>
          <p:nvPr/>
        </p:nvSpPr>
        <p:spPr>
          <a:xfrm>
            <a:off x="7370996" y="1456010"/>
            <a:ext cx="1773004" cy="560440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19" name="Subtitle 2"/>
          <p:cNvSpPr>
            <a:spLocks noGrp="1"/>
          </p:cNvSpPr>
          <p:nvPr>
            <p:ph type="subTitle" idx="10"/>
          </p:nvPr>
        </p:nvSpPr>
        <p:spPr>
          <a:xfrm>
            <a:off x="574675" y="808606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35" name="Rechteck 44"/>
          <p:cNvSpPr/>
          <p:nvPr userDrawn="1"/>
        </p:nvSpPr>
        <p:spPr>
          <a:xfrm>
            <a:off x="7370996" y="1456010"/>
            <a:ext cx="1773004" cy="552042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3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3499" y="2057909"/>
            <a:ext cx="1644651" cy="4431791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3747829" y="2071493"/>
            <a:ext cx="1644651" cy="4418207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5594347" y="2078285"/>
            <a:ext cx="1644651" cy="4411415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7433357" y="2078285"/>
            <a:ext cx="1644651" cy="4411415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1907704" y="2064701"/>
            <a:ext cx="1644651" cy="4424999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24" hasCustomPrompt="1"/>
          </p:nvPr>
        </p:nvSpPr>
        <p:spPr>
          <a:xfrm>
            <a:off x="7435851" y="1484410"/>
            <a:ext cx="1644649" cy="550134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LEFT JUSTIFIED</a:t>
            </a:r>
            <a:br>
              <a:rPr lang="en-US" dirty="0" smtClean="0"/>
            </a:br>
            <a:r>
              <a:rPr lang="en-US" dirty="0" smtClean="0"/>
              <a:t>TOP JUSTIFIED</a:t>
            </a:r>
          </a:p>
        </p:txBody>
      </p:sp>
      <p:sp>
        <p:nvSpPr>
          <p:cNvPr id="34" name="Rechteck 45"/>
          <p:cNvSpPr/>
          <p:nvPr userDrawn="1"/>
        </p:nvSpPr>
        <p:spPr>
          <a:xfrm>
            <a:off x="5528480" y="1456010"/>
            <a:ext cx="1773004" cy="560440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36" name="Rechteck 44"/>
          <p:cNvSpPr/>
          <p:nvPr userDrawn="1"/>
        </p:nvSpPr>
        <p:spPr>
          <a:xfrm>
            <a:off x="5528480" y="1456010"/>
            <a:ext cx="1773004" cy="552042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6" hasCustomPrompt="1"/>
          </p:nvPr>
        </p:nvSpPr>
        <p:spPr>
          <a:xfrm>
            <a:off x="5593335" y="1484410"/>
            <a:ext cx="1644649" cy="550134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LEFT JUSTIFIED</a:t>
            </a:r>
            <a:br>
              <a:rPr lang="en-US" dirty="0" smtClean="0"/>
            </a:br>
            <a:r>
              <a:rPr lang="en-US" dirty="0" smtClean="0"/>
              <a:t>TOP JUSTIFIED</a:t>
            </a:r>
          </a:p>
        </p:txBody>
      </p:sp>
      <p:sp>
        <p:nvSpPr>
          <p:cNvPr id="42" name="Rechteck 45"/>
          <p:cNvSpPr/>
          <p:nvPr userDrawn="1"/>
        </p:nvSpPr>
        <p:spPr>
          <a:xfrm>
            <a:off x="3682978" y="1456010"/>
            <a:ext cx="1773004" cy="560440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43" name="Rechteck 44"/>
          <p:cNvSpPr/>
          <p:nvPr userDrawn="1"/>
        </p:nvSpPr>
        <p:spPr>
          <a:xfrm>
            <a:off x="3682978" y="1456010"/>
            <a:ext cx="1773004" cy="552042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27" hasCustomPrompt="1"/>
          </p:nvPr>
        </p:nvSpPr>
        <p:spPr>
          <a:xfrm>
            <a:off x="3747833" y="1484410"/>
            <a:ext cx="1644649" cy="550134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LEFT JUSTIFIED</a:t>
            </a:r>
            <a:br>
              <a:rPr lang="en-US" dirty="0" smtClean="0"/>
            </a:br>
            <a:r>
              <a:rPr lang="en-US" dirty="0" smtClean="0"/>
              <a:t>TOP JUSTIFIED</a:t>
            </a:r>
          </a:p>
        </p:txBody>
      </p:sp>
      <p:sp>
        <p:nvSpPr>
          <p:cNvPr id="45" name="Rechteck 45"/>
          <p:cNvSpPr/>
          <p:nvPr userDrawn="1"/>
        </p:nvSpPr>
        <p:spPr>
          <a:xfrm>
            <a:off x="1843643" y="1456010"/>
            <a:ext cx="1773004" cy="560440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46" name="Rechteck 44"/>
          <p:cNvSpPr/>
          <p:nvPr userDrawn="1"/>
        </p:nvSpPr>
        <p:spPr>
          <a:xfrm>
            <a:off x="1837417" y="1456010"/>
            <a:ext cx="1773004" cy="552042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47" name="Text Placeholder 3"/>
          <p:cNvSpPr>
            <a:spLocks noGrp="1"/>
          </p:cNvSpPr>
          <p:nvPr>
            <p:ph type="body" sz="half" idx="28" hasCustomPrompt="1"/>
          </p:nvPr>
        </p:nvSpPr>
        <p:spPr>
          <a:xfrm>
            <a:off x="1908498" y="1484410"/>
            <a:ext cx="1644649" cy="550134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LEFT JUSTIFIED</a:t>
            </a:r>
            <a:br>
              <a:rPr lang="en-US" dirty="0" smtClean="0"/>
            </a:br>
            <a:r>
              <a:rPr lang="en-US" dirty="0" smtClean="0"/>
              <a:t>TOP JUSTIFIED</a:t>
            </a:r>
          </a:p>
        </p:txBody>
      </p:sp>
      <p:sp>
        <p:nvSpPr>
          <p:cNvPr id="48" name="Rechteck 45"/>
          <p:cNvSpPr/>
          <p:nvPr userDrawn="1"/>
        </p:nvSpPr>
        <p:spPr>
          <a:xfrm>
            <a:off x="-1859" y="1456010"/>
            <a:ext cx="1773004" cy="560440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49" name="Rechteck 44"/>
          <p:cNvSpPr/>
          <p:nvPr userDrawn="1"/>
        </p:nvSpPr>
        <p:spPr>
          <a:xfrm>
            <a:off x="-1859" y="1456010"/>
            <a:ext cx="1773004" cy="552042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29" hasCustomPrompt="1"/>
          </p:nvPr>
        </p:nvSpPr>
        <p:spPr>
          <a:xfrm>
            <a:off x="62996" y="1484410"/>
            <a:ext cx="1644649" cy="550134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LEFT JUSTIFIED</a:t>
            </a:r>
            <a:br>
              <a:rPr lang="en-US" dirty="0" smtClean="0"/>
            </a:br>
            <a:r>
              <a:rPr lang="en-US" dirty="0" smtClean="0"/>
              <a:t>TOP JUSTIFIED</a:t>
            </a:r>
          </a:p>
        </p:txBody>
      </p:sp>
    </p:spTree>
    <p:extLst>
      <p:ext uri="{BB962C8B-B14F-4D97-AF65-F5344CB8AC3E}">
        <p14:creationId xmlns:p14="http://schemas.microsoft.com/office/powerpoint/2010/main" val="2624767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96354" y="3583995"/>
            <a:ext cx="8137256" cy="1105200"/>
            <a:chOff x="596354" y="4176595"/>
            <a:chExt cx="8137256" cy="1105200"/>
          </a:xfrm>
        </p:grpSpPr>
        <p:sp>
          <p:nvSpPr>
            <p:cNvPr id="14" name="Rectangle 13"/>
            <p:cNvSpPr/>
            <p:nvPr/>
          </p:nvSpPr>
          <p:spPr>
            <a:xfrm>
              <a:off x="1952068" y="4176595"/>
              <a:ext cx="1357200" cy="1105200"/>
            </a:xfrm>
            <a:prstGeom prst="rect">
              <a:avLst/>
            </a:prstGeom>
            <a:solidFill>
              <a:srgbClr val="8BC4F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de-DE" sz="1400" dirty="0">
                <a:solidFill>
                  <a:schemeClr val="tx1"/>
                </a:solidFill>
                <a:latin typeface="DIN Next LT Pro Light Condensed" panose="020B0306020203050203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307782" y="4176595"/>
              <a:ext cx="1357200" cy="1105200"/>
            </a:xfrm>
            <a:prstGeom prst="rect">
              <a:avLst/>
            </a:prstGeom>
            <a:solidFill>
              <a:srgbClr val="ADB9CA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DIN Next LT Pro Light Condensed" panose="020B0306020203050203" pitchFamily="34" charset="0"/>
              </a:endParaRPr>
            </a:p>
          </p:txBody>
        </p:sp>
        <p:sp>
          <p:nvSpPr>
            <p:cNvPr id="16" name="Rechteck 17"/>
            <p:cNvSpPr/>
            <p:nvPr/>
          </p:nvSpPr>
          <p:spPr>
            <a:xfrm>
              <a:off x="596354" y="4176895"/>
              <a:ext cx="1355714" cy="1104900"/>
            </a:xfrm>
            <a:prstGeom prst="rect">
              <a:avLst/>
            </a:prstGeom>
            <a:solidFill>
              <a:schemeClr val="accent1">
                <a:lumMod val="50000"/>
                <a:alpha val="7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>
                <a:latin typeface="DIN Next LT Pro Light Condensed" panose="020B0306020203050203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664982" y="4176595"/>
              <a:ext cx="1357200" cy="1105200"/>
            </a:xfrm>
            <a:prstGeom prst="rect">
              <a:avLst/>
            </a:prstGeom>
            <a:solidFill>
              <a:srgbClr val="C761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de-DE" sz="1400" dirty="0">
                <a:solidFill>
                  <a:schemeClr val="tx1"/>
                </a:solidFill>
                <a:latin typeface="DIN Next LT Pro Light Condensed" panose="020B0306020203050203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20696" y="4176595"/>
              <a:ext cx="1357200" cy="1105200"/>
            </a:xfrm>
            <a:prstGeom prst="rect">
              <a:avLst/>
            </a:prstGeom>
            <a:solidFill>
              <a:srgbClr val="D0404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de-DE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DIN Next LT Pro Light Condensed" panose="020B0306020203050203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76410" y="4176595"/>
              <a:ext cx="1357200" cy="1105200"/>
            </a:xfrm>
            <a:prstGeom prst="rect">
              <a:avLst/>
            </a:prstGeom>
            <a:solidFill>
              <a:srgbClr val="D8BB6C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de-DE" sz="1400" dirty="0">
                <a:solidFill>
                  <a:schemeClr val="tx1"/>
                </a:solidFill>
                <a:latin typeface="DIN Next LT Pro Light Condensed" panose="020B0306020203050203" pitchFamily="34" charset="0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596354" y="1713396"/>
            <a:ext cx="1355714" cy="1104900"/>
          </a:xfrm>
          <a:prstGeom prst="rect">
            <a:avLst/>
          </a:prstGeom>
          <a:solidFill>
            <a:srgbClr val="A0C52A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de-DE" sz="1400" dirty="0">
              <a:solidFill>
                <a:schemeClr val="tx1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500138" y="1204304"/>
            <a:ext cx="2720588" cy="50909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8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Primary Colors</a:t>
            </a:r>
            <a:endParaRPr lang="en-US" sz="1800" dirty="0">
              <a:solidFill>
                <a:srgbClr val="383836"/>
              </a:solidFill>
              <a:latin typeface="DIN Next LT Pro Condensed" panose="020B0506020203050203" pitchFamily="34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666009" y="2234956"/>
            <a:ext cx="1045373" cy="29174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>
                <a:latin typeface="DIN Next LT Pro Light Condensed" panose="020B0306020203050203" pitchFamily="34" charset="0"/>
              </a:rPr>
              <a:t>#a0c52a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666009" y="2542525"/>
            <a:ext cx="1634739" cy="19721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R 160  G 197  B 42</a:t>
            </a: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49961" y="1713396"/>
            <a:ext cx="1355714" cy="1104900"/>
          </a:xfrm>
          <a:prstGeom prst="rect">
            <a:avLst/>
          </a:prstGeom>
          <a:solidFill>
            <a:srgbClr val="3A3B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de-DE" sz="1400" dirty="0">
              <a:solidFill>
                <a:schemeClr val="tx1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1998795" y="2234956"/>
            <a:ext cx="1045373" cy="29174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#383836</a:t>
            </a: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2016672" y="2542525"/>
            <a:ext cx="1269549" cy="19721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R 56  G 56  B 54</a:t>
            </a: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500138" y="3064003"/>
            <a:ext cx="2720588" cy="50909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8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Secondary Colors</a:t>
            </a:r>
            <a:endParaRPr lang="en-US" sz="1800" dirty="0">
              <a:solidFill>
                <a:srgbClr val="383836"/>
              </a:solidFill>
              <a:latin typeface="DIN Next LT Pro Condensed" panose="020B0506020203050203" pitchFamily="34" charset="0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707304" y="4221608"/>
            <a:ext cx="1168692" cy="39507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#577a9b</a:t>
            </a:r>
          </a:p>
          <a:p>
            <a:pPr>
              <a:lnSpc>
                <a:spcPct val="10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R 87  G 122  B 155</a:t>
            </a: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2046322" y="4221608"/>
            <a:ext cx="1168692" cy="39507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dirty="0">
                <a:latin typeface="DIN Next LT Pro Light Condensed" panose="020B0306020203050203" pitchFamily="34" charset="0"/>
              </a:rPr>
              <a:t>#8bc4f2</a:t>
            </a:r>
            <a:endParaRPr lang="en-US" sz="1200" dirty="0" smtClean="0">
              <a:latin typeface="DIN Next LT Pro Light Condensed" panose="020B030602020305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R 139  G 196  B 242</a:t>
            </a: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3385340" y="4221608"/>
            <a:ext cx="1168692" cy="39507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dirty="0">
                <a:latin typeface="DIN Next LT Pro Light Condensed" panose="020B0306020203050203" pitchFamily="34" charset="0"/>
              </a:rPr>
              <a:t>#adb9ca</a:t>
            </a:r>
            <a:endParaRPr lang="en-US" sz="1200" dirty="0" smtClean="0">
              <a:latin typeface="DIN Next LT Pro Light Condensed" panose="020B030602020305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R 173  G 185  B 202</a:t>
            </a: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4763649" y="4221608"/>
            <a:ext cx="1168692" cy="39507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dirty="0">
                <a:latin typeface="DIN Next LT Pro Light Condensed" panose="020B0306020203050203" pitchFamily="34" charset="0"/>
              </a:rPr>
              <a:t>#c76141</a:t>
            </a:r>
            <a:endParaRPr lang="en-US" sz="1200" dirty="0" smtClean="0">
              <a:latin typeface="DIN Next LT Pro Light Condensed" panose="020B030602020305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R 199  G 97  B 65</a:t>
            </a: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6114950" y="4221608"/>
            <a:ext cx="1168692" cy="39507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dirty="0">
                <a:latin typeface="DIN Next LT Pro Light Condensed" panose="020B0306020203050203" pitchFamily="34" charset="0"/>
              </a:rPr>
              <a:t>#d04040</a:t>
            </a:r>
            <a:endParaRPr lang="en-US" sz="1200" dirty="0" smtClean="0">
              <a:latin typeface="DIN Next LT Pro Light Condensed" panose="020B030602020305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R 208  G 64  B 64</a:t>
            </a: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7470664" y="4221608"/>
            <a:ext cx="1168692" cy="39507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dirty="0">
                <a:latin typeface="DIN Next LT Pro Light Condensed" panose="020B0306020203050203" pitchFamily="34" charset="0"/>
              </a:rPr>
              <a:t>#d8bb6c</a:t>
            </a:r>
            <a:endParaRPr lang="en-US" sz="1200" dirty="0" smtClean="0">
              <a:latin typeface="DIN Next LT Pro Light Condensed" panose="020B030602020305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R 216  G 187  B 108</a:t>
            </a: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96354" y="5339222"/>
            <a:ext cx="1355714" cy="1104900"/>
          </a:xfrm>
          <a:prstGeom prst="rect">
            <a:avLst/>
          </a:prstGeom>
          <a:solidFill>
            <a:srgbClr val="5F605E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198438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952068" y="5339224"/>
            <a:ext cx="1355714" cy="1104900"/>
          </a:xfrm>
          <a:prstGeom prst="rect">
            <a:avLst/>
          </a:prstGeom>
          <a:solidFill>
            <a:srgbClr val="86878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de-DE" sz="1400" dirty="0">
              <a:solidFill>
                <a:schemeClr val="tx1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307782" y="5339222"/>
            <a:ext cx="1355714" cy="11049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sz="1400" dirty="0">
              <a:solidFill>
                <a:schemeClr val="tx1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663496" y="5339222"/>
            <a:ext cx="1355714" cy="11049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sz="1400" dirty="0">
              <a:solidFill>
                <a:schemeClr val="tx1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500138" y="4822217"/>
            <a:ext cx="2720588" cy="50909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8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Grey Tones</a:t>
            </a:r>
            <a:endParaRPr lang="en-US" sz="1800" dirty="0">
              <a:solidFill>
                <a:srgbClr val="383836"/>
              </a:solidFill>
              <a:latin typeface="DIN Next LT Pro Condensed" panose="020B0506020203050203" pitchFamily="34" charset="0"/>
            </a:endParaRPr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707304" y="5945735"/>
            <a:ext cx="1168692" cy="39507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#</a:t>
            </a:r>
            <a:r>
              <a:rPr lang="en-US" sz="1200" dirty="0">
                <a:latin typeface="DIN Next LT Pro Light Condensed" panose="020B0306020203050203" pitchFamily="34" charset="0"/>
              </a:rPr>
              <a:t> 5f605e</a:t>
            </a:r>
            <a:endParaRPr lang="en-US" sz="1200" dirty="0" smtClean="0">
              <a:latin typeface="DIN Next LT Pro Light Condensed" panose="020B030602020305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R 95  G 96  B 94</a:t>
            </a: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2046322" y="5945735"/>
            <a:ext cx="1168692" cy="39507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#</a:t>
            </a:r>
            <a:r>
              <a:rPr lang="en-US" sz="1200" dirty="0">
                <a:latin typeface="DIN Next LT Pro Light Condensed" panose="020B0306020203050203" pitchFamily="34" charset="0"/>
              </a:rPr>
              <a:t> 868785</a:t>
            </a:r>
            <a:endParaRPr lang="en-US" sz="1200" dirty="0" smtClean="0">
              <a:latin typeface="DIN Next LT Pro Light Condensed" panose="020B030602020305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R 134  G 135  B 133</a:t>
            </a: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3408936" y="5945735"/>
            <a:ext cx="1168692" cy="39507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dirty="0" smtClean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#</a:t>
            </a:r>
            <a:r>
              <a:rPr lang="en-US" sz="1200" dirty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 </a:t>
            </a:r>
            <a:r>
              <a:rPr lang="en-US" sz="1200" dirty="0" err="1">
                <a:solidFill>
                  <a:srgbClr val="3A3B39"/>
                </a:solidFill>
                <a:latin typeface="DIN Next LT Pro Light Condensed" panose="020B0306020203050203" pitchFamily="34" charset="0"/>
              </a:rPr>
              <a:t>ececec</a:t>
            </a:r>
            <a:endParaRPr lang="en-US" sz="1200" dirty="0" smtClean="0">
              <a:solidFill>
                <a:srgbClr val="3A3B39"/>
              </a:solidFill>
              <a:latin typeface="DIN Next LT Pro Light Condensed" panose="020B030602020305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dirty="0" smtClean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R 236  G 236  B 236</a:t>
            </a:r>
            <a:endParaRPr lang="en-US" sz="1200" dirty="0">
              <a:solidFill>
                <a:srgbClr val="3A3B39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4763649" y="5945735"/>
            <a:ext cx="1168692" cy="39507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dirty="0" smtClean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#</a:t>
            </a:r>
            <a:r>
              <a:rPr lang="en-US" sz="1200" dirty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 </a:t>
            </a:r>
            <a:r>
              <a:rPr lang="en-US" sz="1200" dirty="0" err="1">
                <a:solidFill>
                  <a:srgbClr val="3A3B39"/>
                </a:solidFill>
                <a:latin typeface="DIN Next LT Pro Light Condensed" panose="020B0306020203050203" pitchFamily="34" charset="0"/>
              </a:rPr>
              <a:t>fbfbfb</a:t>
            </a:r>
            <a:endParaRPr lang="en-US" sz="1200" dirty="0" smtClean="0">
              <a:solidFill>
                <a:srgbClr val="3A3B39"/>
              </a:solidFill>
              <a:latin typeface="DIN Next LT Pro Light Condensed" panose="020B030602020305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dirty="0" smtClean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R 251  G 251  B 251</a:t>
            </a:r>
            <a:endParaRPr lang="en-US" sz="1200" dirty="0">
              <a:solidFill>
                <a:srgbClr val="3A3B39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4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39749" y="280390"/>
            <a:ext cx="8203825" cy="66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Color Definition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795451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/>
          <p:cNvSpPr txBox="1">
            <a:spLocks/>
          </p:cNvSpPr>
          <p:nvPr/>
        </p:nvSpPr>
        <p:spPr>
          <a:xfrm>
            <a:off x="594621" y="771138"/>
            <a:ext cx="8065631" cy="571225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 err="1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Titelseite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: </a:t>
            </a:r>
          </a:p>
          <a:p>
            <a:pPr marL="228600" indent="-228600">
              <a:lnSpc>
                <a:spcPct val="120000"/>
              </a:lnSpc>
              <a:buAutoNum type="alphaLcParenR"/>
            </a:pP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Headline:			DIN 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Next LT Pro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Condensed, 44pt</a:t>
            </a:r>
          </a:p>
          <a:p>
            <a:pPr marL="228600" indent="-228600">
              <a:lnSpc>
                <a:spcPct val="120000"/>
              </a:lnSpc>
              <a:buAutoNum type="alphaLcParenR"/>
            </a:pPr>
            <a:r>
              <a:rPr lang="en-US" sz="1600" dirty="0" err="1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Subheadline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:		DIN 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Next LT Pro Light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Condensed, 24pt</a:t>
            </a:r>
          </a:p>
          <a:p>
            <a:pPr marL="228600" indent="-228600">
              <a:lnSpc>
                <a:spcPct val="120000"/>
              </a:lnSpc>
              <a:buAutoNum type="alphaLcParenR"/>
            </a:pP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Date: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	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		DIN 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Next LT Pro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Light Condensed, 18pt</a:t>
            </a:r>
          </a:p>
          <a:p>
            <a:pPr marL="228600" indent="-228600">
              <a:lnSpc>
                <a:spcPct val="120000"/>
              </a:lnSpc>
              <a:buAutoNum type="alphaLcParenR"/>
            </a:pP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Claim:	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		DIN 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Next LT Pro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Light Cond, 100pt</a:t>
            </a:r>
          </a:p>
          <a:p>
            <a:pPr marL="228600" indent="-228600">
              <a:lnSpc>
                <a:spcPct val="120000"/>
              </a:lnSpc>
              <a:buAutoNum type="alphaLcParenR"/>
            </a:pPr>
            <a:endParaRPr lang="en-US" sz="1600" dirty="0">
              <a:solidFill>
                <a:srgbClr val="383836"/>
              </a:solidFill>
              <a:latin typeface="DIN Next LT Pro Condensed" panose="020B050602020305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Content:</a:t>
            </a:r>
          </a:p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e) Headline:			DIN 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Next LT Pro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Condensed, 36pt, maximum two lines</a:t>
            </a:r>
          </a:p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f) </a:t>
            </a:r>
            <a:r>
              <a:rPr lang="en-US" sz="1600" dirty="0" err="1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Subheadline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:</a:t>
            </a:r>
            <a:r>
              <a:rPr lang="en-US" sz="1600" baseline="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 </a:t>
            </a:r>
            <a:r>
              <a:rPr lang="en-US" sz="1600" baseline="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		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DIN 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Next LT Pro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Light Condensed, 24pt, maximum one line</a:t>
            </a:r>
          </a:p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g) </a:t>
            </a:r>
            <a:r>
              <a:rPr lang="en-US" sz="1600" dirty="0" err="1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Copytext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:		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	DIN 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Next LT Pro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Light Condensed, 24pt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  <a:sym typeface="Wingdings"/>
              </a:rPr>
              <a:t> 20pt  16pt (Level 1, 2, 3)</a:t>
            </a:r>
            <a:endParaRPr lang="en-US" sz="1600" dirty="0" smtClean="0">
              <a:solidFill>
                <a:srgbClr val="383836"/>
              </a:solidFill>
              <a:latin typeface="DIN Next LT Pro Condensed" panose="020B0506020203050203" pitchFamily="34" charset="0"/>
            </a:endParaRPr>
          </a:p>
          <a:p>
            <a:pPr>
              <a:lnSpc>
                <a:spcPct val="120000"/>
              </a:lnSpc>
            </a:pPr>
            <a:endParaRPr lang="en-US" sz="1600" dirty="0">
              <a:solidFill>
                <a:srgbClr val="383836"/>
              </a:solidFill>
              <a:latin typeface="DIN Next LT Pro Condensed" panose="020B050602020305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Components Backgrounds:</a:t>
            </a:r>
          </a:p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h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) Headline:		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	DIN 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Next LT Pro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Condensed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 err="1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i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)</a:t>
            </a:r>
            <a:r>
              <a:rPr lang="en-US" sz="1600" baseline="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  </a:t>
            </a:r>
            <a:r>
              <a:rPr lang="en-US" sz="1600" dirty="0" err="1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Copytext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:			DIN 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Next LT Pro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Light Condensed, 16pt</a:t>
            </a:r>
          </a:p>
          <a:p>
            <a:pPr>
              <a:lnSpc>
                <a:spcPct val="120000"/>
              </a:lnSpc>
            </a:pPr>
            <a:endParaRPr lang="en-US" sz="1600" dirty="0" smtClean="0">
              <a:solidFill>
                <a:srgbClr val="383836"/>
              </a:solidFill>
              <a:latin typeface="DIN Next LT Pro Condensed" panose="020B050602020305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600" dirty="0" err="1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Fontcolors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Dark:		</a:t>
            </a:r>
            <a:r>
              <a:rPr lang="en-US" sz="1600" dirty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#</a:t>
            </a:r>
            <a:r>
              <a:rPr lang="en-US" sz="1600" dirty="0" smtClean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383836	R </a:t>
            </a:r>
            <a:r>
              <a:rPr lang="en-US" sz="1600" dirty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56  G 56  B 54</a:t>
            </a:r>
          </a:p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Light:		</a:t>
            </a:r>
            <a:r>
              <a:rPr lang="en-US" sz="1600" dirty="0" smtClean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#</a:t>
            </a:r>
            <a:r>
              <a:rPr lang="en-US" sz="1600" dirty="0" err="1" smtClean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ffffff</a:t>
            </a:r>
            <a:r>
              <a:rPr lang="en-US" sz="1600" dirty="0" smtClean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	R255  G 255  </a:t>
            </a:r>
            <a:r>
              <a:rPr lang="en-US" sz="1600" dirty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B </a:t>
            </a:r>
            <a:r>
              <a:rPr lang="en-US" sz="1600" dirty="0" smtClean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255</a:t>
            </a:r>
            <a:endParaRPr lang="en-US" sz="1600" dirty="0">
              <a:solidFill>
                <a:srgbClr val="3A3B39"/>
              </a:solidFill>
              <a:latin typeface="DIN Next LT Pro Light Condensed" panose="020B030602020305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		</a:t>
            </a:r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2476643" y="5371797"/>
            <a:ext cx="1045373" cy="29174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2777690" y="6101120"/>
            <a:ext cx="2519931" cy="19721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endParaRPr lang="en-US" sz="1200" dirty="0">
              <a:solidFill>
                <a:srgbClr val="3A3B39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39749" y="280390"/>
            <a:ext cx="8203825" cy="66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Fonts Definition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4805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574675" y="1449388"/>
            <a:ext cx="2666999" cy="5040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28650" y="120650"/>
            <a:ext cx="7981950" cy="1035050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DIN Next LT Pro Condensed" panose="020B0806020203050203" pitchFamily="34" charset="0"/>
                <a:ea typeface="+mj-ea"/>
                <a:cs typeface="+mj-cs"/>
              </a:defRPr>
            </a:lvl1pPr>
          </a:lstStyle>
          <a:p>
            <a:pPr algn="l"/>
            <a:endParaRPr lang="de-DE" sz="4500" b="0" dirty="0">
              <a:solidFill>
                <a:srgbClr val="383836"/>
              </a:solidFill>
              <a:latin typeface="DIN Next LT Pro Medium Cond" panose="020B0606020203050203" pitchFamily="34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30311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with subtitle one line maximum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0"/>
          </p:nvPr>
        </p:nvSpPr>
        <p:spPr>
          <a:xfrm>
            <a:off x="574675" y="803843"/>
            <a:ext cx="8140700" cy="39506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11" name="Text Placeholder 2"/>
          <p:cNvSpPr>
            <a:spLocks noGrp="1"/>
          </p:cNvSpPr>
          <p:nvPr>
            <p:ph idx="11" hasCustomPrompt="1"/>
          </p:nvPr>
        </p:nvSpPr>
        <p:spPr>
          <a:xfrm>
            <a:off x="3318300" y="1449388"/>
            <a:ext cx="2671114" cy="5040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2" hasCustomPrompt="1"/>
          </p:nvPr>
        </p:nvSpPr>
        <p:spPr>
          <a:xfrm>
            <a:off x="6057608" y="1449388"/>
            <a:ext cx="2657767" cy="5040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3216584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40">
          <p15:clr>
            <a:srgbClr val="FBAE40"/>
          </p15:clr>
        </p15:guide>
        <p15:guide id="2" orient="horz" pos="1049" userDrawn="1">
          <p15:clr>
            <a:srgbClr val="FBAE40"/>
          </p15:clr>
        </p15:guide>
        <p15:guide id="3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 userDrawn="1"/>
        </p:nvSpPr>
        <p:spPr>
          <a:xfrm>
            <a:off x="628650" y="120650"/>
            <a:ext cx="7981950" cy="1035050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DIN Next LT Pro Condensed" panose="020B0806020203050203" pitchFamily="34" charset="0"/>
                <a:ea typeface="+mj-ea"/>
                <a:cs typeface="+mj-cs"/>
              </a:defRPr>
            </a:lvl1pPr>
          </a:lstStyle>
          <a:p>
            <a:pPr algn="l"/>
            <a:endParaRPr lang="de-DE" sz="4500" b="0" dirty="0">
              <a:solidFill>
                <a:srgbClr val="383836"/>
              </a:solidFill>
              <a:latin typeface="DIN Next LT Pro Medium Cond" panose="020B0606020203050203" pitchFamily="34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30311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with subtitle one line maximum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0"/>
          </p:nvPr>
        </p:nvSpPr>
        <p:spPr>
          <a:xfrm>
            <a:off x="574676" y="808606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-8150" y="1449388"/>
            <a:ext cx="9152150" cy="5040312"/>
          </a:xfrm>
          <a:prstGeom prst="rect">
            <a:avLst/>
          </a:prstGeom>
        </p:spPr>
        <p:txBody>
          <a:bodyPr vert="horz"/>
          <a:lstStyle>
            <a:lvl1pPr>
              <a:defRPr sz="2400" b="0" i="0">
                <a:latin typeface="DIN Next LT Pro Light Condensed"/>
                <a:cs typeface="DIN Next LT Pro Light Condensed"/>
              </a:defRPr>
            </a:lvl1pPr>
          </a:lstStyle>
          <a:p>
            <a:r>
              <a:rPr lang="en-US" dirty="0" smtClean="0"/>
              <a:t>Click to add graphic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00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40">
          <p15:clr>
            <a:srgbClr val="FBAE40"/>
          </p15:clr>
        </p15:guide>
        <p15:guide id="2" orient="horz" pos="1049" userDrawn="1">
          <p15:clr>
            <a:srgbClr val="FBAE40"/>
          </p15:clr>
        </p15:guide>
        <p15:guide id="3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Graphic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576263" y="5079885"/>
            <a:ext cx="8139112" cy="1409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28650" y="120650"/>
            <a:ext cx="7981950" cy="1035050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DIN Next LT Pro Condensed" panose="020B0806020203050203" pitchFamily="34" charset="0"/>
                <a:ea typeface="+mj-ea"/>
                <a:cs typeface="+mj-cs"/>
              </a:defRPr>
            </a:lvl1pPr>
          </a:lstStyle>
          <a:p>
            <a:pPr algn="l"/>
            <a:endParaRPr lang="de-DE" sz="4500" b="0" dirty="0">
              <a:solidFill>
                <a:srgbClr val="383836"/>
              </a:solidFill>
              <a:latin typeface="DIN Next LT Pro Medium Cond" panose="020B0606020203050203" pitchFamily="34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30311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with subtitle one line maximum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0"/>
          </p:nvPr>
        </p:nvSpPr>
        <p:spPr>
          <a:xfrm>
            <a:off x="574676" y="803248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449388"/>
            <a:ext cx="9144000" cy="3347764"/>
          </a:xfrm>
          <a:prstGeom prst="rect">
            <a:avLst/>
          </a:prstGeom>
        </p:spPr>
        <p:txBody>
          <a:bodyPr vert="horz"/>
          <a:lstStyle>
            <a:lvl1pPr>
              <a:defRPr sz="2400" b="0" i="0">
                <a:latin typeface="DIN Next LT Pro Light Condensed"/>
                <a:cs typeface="DIN Next LT Pro Light Condensed"/>
              </a:defRPr>
            </a:lvl1pPr>
          </a:lstStyle>
          <a:p>
            <a:r>
              <a:rPr lang="en-US" dirty="0" smtClean="0"/>
              <a:t>Click to add graphic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3218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40">
          <p15:clr>
            <a:srgbClr val="FBAE40"/>
          </p15:clr>
        </p15:guide>
        <p15:guide id="2" orient="horz" pos="1049" userDrawn="1">
          <p15:clr>
            <a:srgbClr val="FBAE40"/>
          </p15:clr>
        </p15:guide>
        <p15:guide id="3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+ Singl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574674" y="1449388"/>
            <a:ext cx="3963989" cy="5040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28650" y="120650"/>
            <a:ext cx="7981950" cy="1035050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DIN Next LT Pro Condensed" panose="020B0806020203050203" pitchFamily="34" charset="0"/>
                <a:ea typeface="+mj-ea"/>
                <a:cs typeface="+mj-cs"/>
              </a:defRPr>
            </a:lvl1pPr>
          </a:lstStyle>
          <a:p>
            <a:pPr algn="l"/>
            <a:endParaRPr lang="de-DE" sz="4500" b="0" dirty="0">
              <a:solidFill>
                <a:srgbClr val="383836"/>
              </a:solidFill>
              <a:latin typeface="DIN Next LT Pro Medium Cond" panose="020B0606020203050203" pitchFamily="34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30311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with subtitle one line maximum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0"/>
          </p:nvPr>
        </p:nvSpPr>
        <p:spPr>
          <a:xfrm>
            <a:off x="574676" y="803703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4603751" y="1449389"/>
            <a:ext cx="4540250" cy="5040312"/>
          </a:xfrm>
          <a:prstGeom prst="rect">
            <a:avLst/>
          </a:prstGeom>
        </p:spPr>
        <p:txBody>
          <a:bodyPr vert="horz"/>
          <a:lstStyle>
            <a:lvl1pPr>
              <a:defRPr sz="2400" b="0" i="0">
                <a:latin typeface="DIN Next LT Pro Light Condensed"/>
                <a:cs typeface="DIN Next LT Pro Light Condensed"/>
              </a:defRPr>
            </a:lvl1pPr>
          </a:lstStyle>
          <a:p>
            <a:r>
              <a:rPr lang="en-US" dirty="0" smtClean="0"/>
              <a:t>Click to add graphic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4703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40">
          <p15:clr>
            <a:srgbClr val="FBAE40"/>
          </p15:clr>
        </p15:guide>
        <p15:guide id="2" orient="horz" pos="1049" userDrawn="1">
          <p15:clr>
            <a:srgbClr val="FBAE40"/>
          </p15:clr>
        </p15:guide>
        <p15:guide id="3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34" Type="http://schemas.openxmlformats.org/officeDocument/2006/relationships/theme" Target="../theme/theme3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microsoft.com/office/2007/relationships/hdphoto" Target="../media/hdphoto1.wdp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6858001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335600"/>
            <a:ext cx="9144000" cy="1231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prstClr val="white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07" y="437121"/>
            <a:ext cx="2457413" cy="48264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215252" y="-10000"/>
            <a:ext cx="914400" cy="914400"/>
          </a:xfrm>
          <a:prstGeom prst="rect">
            <a:avLst/>
          </a:prstGeom>
        </p:spPr>
        <p:txBody>
          <a:bodyPr wrap="none" rtlCol="0" anchor="b" anchorCtr="0">
            <a:normAutofit fontScale="70000" lnSpcReduction="20000"/>
          </a:bodyPr>
          <a:lstStyle/>
          <a:p>
            <a:endParaRPr lang="en-US" sz="9600" dirty="0" smtClean="0">
              <a:solidFill>
                <a:schemeClr val="bg1"/>
              </a:solidFill>
              <a:latin typeface="DIN Next LT Pro UltraLight Cond" panose="020B020602020305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409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947" r:id="rId2"/>
    <p:sldLayoutId id="2147483948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385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82973" y="6536377"/>
            <a:ext cx="1655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bg1">
                    <a:lumMod val="65000"/>
                  </a:schemeClr>
                </a:solidFill>
                <a:latin typeface="DIN Next LT Pro Light Condensed" panose="020B0306020203050203" pitchFamily="34" charset="0"/>
              </a:rPr>
              <a:t>© PRODYNA AG 2014</a:t>
            </a:r>
            <a:endParaRPr lang="de-DE" sz="1200" dirty="0">
              <a:solidFill>
                <a:schemeClr val="bg1">
                  <a:lumMod val="65000"/>
                </a:schemeClr>
              </a:solidFill>
              <a:latin typeface="DIN Next LT Pro Light Condensed" panose="020B0306020203050203" pitchFamily="34" charset="0"/>
            </a:endParaRPr>
          </a:p>
        </p:txBody>
      </p:sp>
      <p:pic>
        <p:nvPicPr>
          <p:cNvPr id="7" name="Picture 6" descr="Corporate_Pfeil_green.png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65" y="317232"/>
            <a:ext cx="412785" cy="51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71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949" r:id="rId2"/>
    <p:sldLayoutId id="2147483950" r:id="rId3"/>
    <p:sldLayoutId id="2147483951" r:id="rId4"/>
    <p:sldLayoutId id="2147483953" r:id="rId5"/>
    <p:sldLayoutId id="2147483952" r:id="rId6"/>
    <p:sldLayoutId id="2147483954" r:id="rId7"/>
    <p:sldLayoutId id="2147483955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973" y="6542513"/>
            <a:ext cx="1655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bg1">
                    <a:lumMod val="65000"/>
                  </a:schemeClr>
                </a:solidFill>
                <a:latin typeface="DIN Next LT Pro Light Condensed" panose="020B0306020203050203" pitchFamily="34" charset="0"/>
              </a:rPr>
              <a:t>© PRODYNA AG 2014</a:t>
            </a:r>
            <a:endParaRPr lang="de-DE" sz="1200" dirty="0">
              <a:solidFill>
                <a:schemeClr val="bg1">
                  <a:lumMod val="65000"/>
                </a:schemeClr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72490" y="457200"/>
            <a:ext cx="2911553" cy="3190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Agenda:</a:t>
            </a:r>
            <a:endParaRPr lang="en-US" sz="3600" dirty="0">
              <a:solidFill>
                <a:srgbClr val="383836"/>
              </a:solidFill>
              <a:latin typeface="DIN Next LT Pro Condensed" panose="020B0506020203050203" pitchFamily="34" charset="0"/>
            </a:endParaRPr>
          </a:p>
        </p:txBody>
      </p:sp>
      <p:pic>
        <p:nvPicPr>
          <p:cNvPr id="8" name="Picture 7" descr="Corporate_Pfeil_green.png"/>
          <p:cNvPicPr>
            <a:picLocks noChangeAspect="1"/>
          </p:cNvPicPr>
          <p:nvPr/>
        </p:nvPicPr>
        <p:blipFill>
          <a:blip r:embed="rId35" cstate="print">
            <a:extLst>
              <a:ext uri="{BEBA8EAE-BF5A-486C-A8C5-ECC9F3942E4B}">
                <a14:imgProps xmlns:a14="http://schemas.microsoft.com/office/drawing/2010/main">
                  <a14:imgLayer r:embed="rId36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65" y="317232"/>
            <a:ext cx="412785" cy="51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35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956" r:id="rId2"/>
    <p:sldLayoutId id="2147483958" r:id="rId3"/>
    <p:sldLayoutId id="2147483957" r:id="rId4"/>
    <p:sldLayoutId id="2147483963" r:id="rId5"/>
    <p:sldLayoutId id="2147483964" r:id="rId6"/>
    <p:sldLayoutId id="2147483965" r:id="rId7"/>
    <p:sldLayoutId id="2147483973" r:id="rId8"/>
    <p:sldLayoutId id="2147483959" r:id="rId9"/>
    <p:sldLayoutId id="2147483970" r:id="rId10"/>
    <p:sldLayoutId id="2147483971" r:id="rId11"/>
    <p:sldLayoutId id="2147483972" r:id="rId12"/>
    <p:sldLayoutId id="2147483966" r:id="rId13"/>
    <p:sldLayoutId id="2147483974" r:id="rId14"/>
    <p:sldLayoutId id="2147483975" r:id="rId15"/>
    <p:sldLayoutId id="2147483976" r:id="rId16"/>
    <p:sldLayoutId id="2147483977" r:id="rId17"/>
    <p:sldLayoutId id="2147483978" r:id="rId18"/>
    <p:sldLayoutId id="2147483967" r:id="rId19"/>
    <p:sldLayoutId id="2147483985" r:id="rId20"/>
    <p:sldLayoutId id="2147483979" r:id="rId21"/>
    <p:sldLayoutId id="2147483980" r:id="rId22"/>
    <p:sldLayoutId id="2147483981" r:id="rId23"/>
    <p:sldLayoutId id="2147483982" r:id="rId24"/>
    <p:sldLayoutId id="2147483983" r:id="rId25"/>
    <p:sldLayoutId id="2147483968" r:id="rId26"/>
    <p:sldLayoutId id="2147483986" r:id="rId27"/>
    <p:sldLayoutId id="2147483987" r:id="rId28"/>
    <p:sldLayoutId id="2147483988" r:id="rId29"/>
    <p:sldLayoutId id="2147483993" r:id="rId30"/>
    <p:sldLayoutId id="2147483994" r:id="rId31"/>
    <p:sldLayoutId id="2147483995" r:id="rId32"/>
    <p:sldLayoutId id="2147483996" r:id="rId3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8695" y="6540745"/>
            <a:ext cx="2159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bg1">
                    <a:lumMod val="65000"/>
                  </a:schemeClr>
                </a:solidFill>
                <a:latin typeface="DIN Next LT Pro Light Condensed" panose="020B0306020203050203" pitchFamily="34" charset="0"/>
              </a:rPr>
              <a:t>© PRODYNA AG 2014</a:t>
            </a:r>
            <a:endParaRPr lang="de-DE" sz="1200" dirty="0">
              <a:solidFill>
                <a:schemeClr val="bg1">
                  <a:lumMod val="65000"/>
                </a:schemeClr>
              </a:solidFill>
              <a:latin typeface="DIN Next LT Pro Light Condensed" panose="020B0306020203050203" pitchFamily="34" charset="0"/>
            </a:endParaRPr>
          </a:p>
        </p:txBody>
      </p:sp>
      <p:pic>
        <p:nvPicPr>
          <p:cNvPr id="12" name="Picture 11" descr="Corporate_Pfeil_green.png"/>
          <p:cNvPicPr>
            <a:picLocks noChangeAspect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65" y="317232"/>
            <a:ext cx="412785" cy="51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11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7" r:id="rId2"/>
    <p:sldLayoutId id="2147484016" r:id="rId3"/>
    <p:sldLayoutId id="2147484020" r:id="rId4"/>
    <p:sldLayoutId id="2147484019" r:id="rId5"/>
    <p:sldLayoutId id="2147484021" r:id="rId6"/>
    <p:sldLayoutId id="2147484006" r:id="rId7"/>
    <p:sldLayoutId id="2147484024" r:id="rId8"/>
    <p:sldLayoutId id="2147484018" r:id="rId9"/>
    <p:sldLayoutId id="2147483936" r:id="rId10"/>
    <p:sldLayoutId id="2147483944" r:id="rId11"/>
    <p:sldLayoutId id="214748394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0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18.jpe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12" Type="http://schemas.openxmlformats.org/officeDocument/2006/relationships/image" Target="../media/image17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eg"/><Relationship Id="rId11" Type="http://schemas.openxmlformats.org/officeDocument/2006/relationships/image" Target="../media/image16.png"/><Relationship Id="rId5" Type="http://schemas.openxmlformats.org/officeDocument/2006/relationships/image" Target="../media/image10.jpeg"/><Relationship Id="rId10" Type="http://schemas.openxmlformats.org/officeDocument/2006/relationships/image" Target="../media/image15.jpe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PAC-</a:t>
            </a:r>
            <a:r>
              <a:rPr lang="de-DE" dirty="0" err="1" smtClean="0"/>
              <a:t>TimeTracker</a:t>
            </a:r>
            <a:r>
              <a:rPr lang="de-DE" dirty="0" smtClean="0"/>
              <a:t> 1.0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Vorstellung der Umsetzungskonzept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Leonid Agranovskiy</a:t>
            </a:r>
            <a:endParaRPr lang="de-DE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539552" y="5445224"/>
            <a:ext cx="4354286" cy="312417"/>
          </a:xfrm>
        </p:spPr>
        <p:txBody>
          <a:bodyPr/>
          <a:lstStyle/>
          <a:p>
            <a:r>
              <a:rPr lang="de-DE" dirty="0" smtClean="0"/>
              <a:t>23.01.2015 Eschborn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813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Architektur</a:t>
            </a:r>
          </a:p>
          <a:p>
            <a:r>
              <a:rPr lang="de-DE" dirty="0"/>
              <a:t>Infrastruktur</a:t>
            </a:r>
            <a:endParaRPr lang="de-DE" dirty="0" smtClean="0"/>
          </a:p>
          <a:p>
            <a:r>
              <a:rPr lang="de-DE" dirty="0" smtClean="0"/>
              <a:t>Technologien</a:t>
            </a:r>
          </a:p>
          <a:p>
            <a:r>
              <a:rPr lang="de-DE" dirty="0" smtClean="0"/>
              <a:t>Entwicklungsumgebung</a:t>
            </a:r>
          </a:p>
          <a:p>
            <a:r>
              <a:rPr lang="de-DE" dirty="0" smtClean="0"/>
              <a:t>Ausblick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47983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sp>
        <p:nvSpPr>
          <p:cNvPr id="11" name="Untertitel 10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 smtClean="0"/>
              <a:t>Was wollen wir haben?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half" idx="29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Wir müssen können</a:t>
            </a:r>
          </a:p>
          <a:p>
            <a:pPr marL="0" indent="0" algn="ctr">
              <a:buNone/>
            </a:pPr>
            <a:r>
              <a:rPr lang="de-DE" dirty="0" smtClean="0"/>
              <a:t>Authentifizierung gegen XXX</a:t>
            </a:r>
          </a:p>
          <a:p>
            <a:pPr marL="0" indent="0" algn="ctr">
              <a:buNone/>
            </a:pPr>
            <a:r>
              <a:rPr lang="de-DE" dirty="0" smtClean="0"/>
              <a:t>Cluster-fähig sein</a:t>
            </a:r>
          </a:p>
          <a:p>
            <a:pPr marL="0" indent="0" algn="ctr">
              <a:buNone/>
            </a:pPr>
            <a:r>
              <a:rPr lang="de-DE" dirty="0" smtClean="0"/>
              <a:t>Monitoring</a:t>
            </a:r>
          </a:p>
          <a:p>
            <a:pPr marL="0" indent="0" algn="ctr">
              <a:buNone/>
            </a:pPr>
            <a:r>
              <a:rPr lang="de-DE" dirty="0" smtClean="0"/>
              <a:t>Antwortzeiten einhalten</a:t>
            </a:r>
          </a:p>
          <a:p>
            <a:pPr marL="0" indent="0" algn="ctr">
              <a:buNone/>
            </a:pPr>
            <a:endParaRPr lang="de-DE" dirty="0" smtClean="0"/>
          </a:p>
          <a:p>
            <a:pPr marL="0" indent="0" algn="ctr">
              <a:buNone/>
            </a:pPr>
            <a:endParaRPr lang="de-D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Textplatzhalter 12"/>
          <p:cNvSpPr>
            <a:spLocks noGrp="1"/>
          </p:cNvSpPr>
          <p:nvPr>
            <p:ph type="body" sz="half" idx="31"/>
          </p:nvPr>
        </p:nvSpPr>
        <p:spPr/>
        <p:txBody>
          <a:bodyPr/>
          <a:lstStyle/>
          <a:p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Unsere Ziel:</a:t>
            </a:r>
          </a:p>
          <a:p>
            <a:r>
              <a:rPr lang="de-DE" dirty="0" smtClean="0"/>
              <a:t>Skalierbarkeit</a:t>
            </a:r>
          </a:p>
          <a:p>
            <a:r>
              <a:rPr lang="de-DE" dirty="0" smtClean="0"/>
              <a:t>Erweiterbarkeit</a:t>
            </a:r>
          </a:p>
          <a:p>
            <a:r>
              <a:rPr lang="de-DE" dirty="0" smtClean="0"/>
              <a:t>Leichtgewichtigkeit</a:t>
            </a:r>
          </a:p>
          <a:p>
            <a:r>
              <a:rPr lang="de-DE" dirty="0" smtClean="0"/>
              <a:t>Konfigurierbarkeit</a:t>
            </a:r>
          </a:p>
          <a:p>
            <a:r>
              <a:rPr lang="de-DE" dirty="0" smtClean="0"/>
              <a:t>Sicherheit der Daten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half" idx="3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Referenzarchitektur</a:t>
            </a:r>
            <a:endParaRPr lang="de-DE" dirty="0"/>
          </a:p>
        </p:txBody>
      </p:sp>
      <p:sp>
        <p:nvSpPr>
          <p:cNvPr id="17" name="Abgerundetes Rechteck 16"/>
          <p:cNvSpPr/>
          <p:nvPr/>
        </p:nvSpPr>
        <p:spPr>
          <a:xfrm>
            <a:off x="179512" y="3573016"/>
            <a:ext cx="3400247" cy="15121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Serveranteil</a:t>
            </a:r>
          </a:p>
          <a:p>
            <a:pPr algn="ctr"/>
            <a:r>
              <a:rPr lang="de-DE" dirty="0" smtClean="0"/>
              <a:t>Rest API</a:t>
            </a:r>
            <a:br>
              <a:rPr lang="de-DE" dirty="0" smtClean="0"/>
            </a:br>
            <a:r>
              <a:rPr lang="de-DE" dirty="0" smtClean="0"/>
              <a:t>Message Bus</a:t>
            </a:r>
          </a:p>
          <a:p>
            <a:pPr algn="ctr"/>
            <a:r>
              <a:rPr lang="de-DE" dirty="0" smtClean="0"/>
              <a:t>Business Logik</a:t>
            </a:r>
          </a:p>
          <a:p>
            <a:pPr algn="ctr"/>
            <a:r>
              <a:rPr lang="de-DE" dirty="0" err="1" smtClean="0"/>
              <a:t>Persistenzschicht</a:t>
            </a:r>
            <a:endParaRPr lang="de-DE" dirty="0"/>
          </a:p>
        </p:txBody>
      </p:sp>
      <p:sp>
        <p:nvSpPr>
          <p:cNvPr id="29" name="Abgerundetes Rechteck 28"/>
          <p:cNvSpPr/>
          <p:nvPr/>
        </p:nvSpPr>
        <p:spPr>
          <a:xfrm>
            <a:off x="179512" y="1988840"/>
            <a:ext cx="1512168" cy="93610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Web Client</a:t>
            </a:r>
            <a:endParaRPr lang="de-DE" dirty="0"/>
          </a:p>
        </p:txBody>
      </p:sp>
      <p:sp>
        <p:nvSpPr>
          <p:cNvPr id="30" name="Abgerundetes Rechteck 29"/>
          <p:cNvSpPr/>
          <p:nvPr/>
        </p:nvSpPr>
        <p:spPr>
          <a:xfrm>
            <a:off x="2067591" y="2013579"/>
            <a:ext cx="1512168" cy="9361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Mobile Client</a:t>
            </a:r>
            <a:endParaRPr lang="de-DE" dirty="0"/>
          </a:p>
        </p:txBody>
      </p:sp>
      <p:sp>
        <p:nvSpPr>
          <p:cNvPr id="53" name="Flussdiagramm: Verbindungsstelle 52"/>
          <p:cNvSpPr/>
          <p:nvPr/>
        </p:nvSpPr>
        <p:spPr>
          <a:xfrm>
            <a:off x="4067944" y="3763639"/>
            <a:ext cx="144016" cy="144016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7" name="Gerade Verbindung 56"/>
          <p:cNvCxnSpPr>
            <a:stCxn id="53" idx="6"/>
          </p:cNvCxnSpPr>
          <p:nvPr/>
        </p:nvCxnSpPr>
        <p:spPr>
          <a:xfrm>
            <a:off x="4211960" y="3835647"/>
            <a:ext cx="360040" cy="0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cxnSp>
      <p:sp>
        <p:nvSpPr>
          <p:cNvPr id="61" name="Flussdiagramm: Verbindungsstelle 60"/>
          <p:cNvSpPr/>
          <p:nvPr/>
        </p:nvSpPr>
        <p:spPr>
          <a:xfrm>
            <a:off x="4067944" y="4221088"/>
            <a:ext cx="144016" cy="144016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2" name="Gerade Verbindung 61"/>
          <p:cNvCxnSpPr>
            <a:stCxn id="61" idx="6"/>
          </p:cNvCxnSpPr>
          <p:nvPr/>
        </p:nvCxnSpPr>
        <p:spPr>
          <a:xfrm>
            <a:off x="4211960" y="4293096"/>
            <a:ext cx="360040" cy="0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cxnSp>
      <p:sp>
        <p:nvSpPr>
          <p:cNvPr id="63" name="Flussdiagramm: Verbindungsstelle 62"/>
          <p:cNvSpPr/>
          <p:nvPr/>
        </p:nvSpPr>
        <p:spPr>
          <a:xfrm>
            <a:off x="4067944" y="4712328"/>
            <a:ext cx="144016" cy="144016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4" name="Gerade Verbindung 63"/>
          <p:cNvCxnSpPr>
            <a:stCxn id="63" idx="6"/>
          </p:cNvCxnSpPr>
          <p:nvPr/>
        </p:nvCxnSpPr>
        <p:spPr>
          <a:xfrm>
            <a:off x="4211960" y="4784336"/>
            <a:ext cx="360040" cy="0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cxnSp>
      <p:sp>
        <p:nvSpPr>
          <p:cNvPr id="66" name="Halbbogen 65"/>
          <p:cNvSpPr/>
          <p:nvPr/>
        </p:nvSpPr>
        <p:spPr>
          <a:xfrm rot="16200000">
            <a:off x="3851920" y="3615845"/>
            <a:ext cx="432048" cy="432048"/>
          </a:xfrm>
          <a:prstGeom prst="blockArc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67" name="Gerade Verbindung 66"/>
          <p:cNvCxnSpPr/>
          <p:nvPr/>
        </p:nvCxnSpPr>
        <p:spPr>
          <a:xfrm>
            <a:off x="3579759" y="3844367"/>
            <a:ext cx="272161" cy="0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cxnSp>
      <p:grpSp>
        <p:nvGrpSpPr>
          <p:cNvPr id="86" name="Gruppieren 85"/>
          <p:cNvGrpSpPr/>
          <p:nvPr/>
        </p:nvGrpSpPr>
        <p:grpSpPr>
          <a:xfrm>
            <a:off x="3563888" y="4077072"/>
            <a:ext cx="704209" cy="432048"/>
            <a:chOff x="3563888" y="4077072"/>
            <a:chExt cx="704209" cy="432048"/>
          </a:xfrm>
        </p:grpSpPr>
        <p:sp>
          <p:nvSpPr>
            <p:cNvPr id="69" name="Halbbogen 68"/>
            <p:cNvSpPr/>
            <p:nvPr/>
          </p:nvSpPr>
          <p:spPr>
            <a:xfrm rot="16200000">
              <a:off x="3836049" y="4077072"/>
              <a:ext cx="432048" cy="432048"/>
            </a:xfrm>
            <a:prstGeom prst="blockArc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70" name="Gerade Verbindung 69"/>
            <p:cNvCxnSpPr/>
            <p:nvPr/>
          </p:nvCxnSpPr>
          <p:spPr>
            <a:xfrm>
              <a:off x="3563888" y="4305594"/>
              <a:ext cx="272161" cy="0"/>
            </a:xfrm>
            <a:prstGeom prst="lin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</p:grpSp>
      <p:sp>
        <p:nvSpPr>
          <p:cNvPr id="71" name="Halbbogen 70"/>
          <p:cNvSpPr/>
          <p:nvPr/>
        </p:nvSpPr>
        <p:spPr>
          <a:xfrm rot="16200000">
            <a:off x="3836049" y="4581128"/>
            <a:ext cx="432048" cy="432048"/>
          </a:xfrm>
          <a:prstGeom prst="blockArc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72" name="Gerade Verbindung 71"/>
          <p:cNvCxnSpPr/>
          <p:nvPr/>
        </p:nvCxnSpPr>
        <p:spPr>
          <a:xfrm>
            <a:off x="3563888" y="4809650"/>
            <a:ext cx="272161" cy="0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cxnSp>
      <p:grpSp>
        <p:nvGrpSpPr>
          <p:cNvPr id="79" name="Gruppieren 78"/>
          <p:cNvGrpSpPr/>
          <p:nvPr/>
        </p:nvGrpSpPr>
        <p:grpSpPr>
          <a:xfrm rot="5400000">
            <a:off x="1669775" y="3291147"/>
            <a:ext cx="419723" cy="144016"/>
            <a:chOff x="1692286" y="3110541"/>
            <a:chExt cx="419723" cy="144016"/>
          </a:xfrm>
        </p:grpSpPr>
        <p:sp>
          <p:nvSpPr>
            <p:cNvPr id="77" name="Flussdiagramm: Verbindungsstelle 76"/>
            <p:cNvSpPr/>
            <p:nvPr/>
          </p:nvSpPr>
          <p:spPr>
            <a:xfrm>
              <a:off x="1692286" y="3110541"/>
              <a:ext cx="144016" cy="144016"/>
            </a:xfrm>
            <a:prstGeom prst="flowChartConnector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8" name="Gerade Verbindung 77"/>
            <p:cNvCxnSpPr>
              <a:stCxn id="77" idx="6"/>
              <a:endCxn id="17" idx="0"/>
            </p:cNvCxnSpPr>
            <p:nvPr/>
          </p:nvCxnSpPr>
          <p:spPr>
            <a:xfrm rot="16200000">
              <a:off x="1974156" y="3044696"/>
              <a:ext cx="0" cy="275707"/>
            </a:xfrm>
            <a:prstGeom prst="lin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</p:grpSp>
      <p:grpSp>
        <p:nvGrpSpPr>
          <p:cNvPr id="87" name="Gruppieren 86"/>
          <p:cNvGrpSpPr/>
          <p:nvPr/>
        </p:nvGrpSpPr>
        <p:grpSpPr>
          <a:xfrm rot="10800000">
            <a:off x="1730013" y="2950345"/>
            <a:ext cx="1102129" cy="479317"/>
            <a:chOff x="3165968" y="4077072"/>
            <a:chExt cx="1102129" cy="479317"/>
          </a:xfrm>
        </p:grpSpPr>
        <p:sp>
          <p:nvSpPr>
            <p:cNvPr id="88" name="Halbbogen 87"/>
            <p:cNvSpPr/>
            <p:nvPr/>
          </p:nvSpPr>
          <p:spPr>
            <a:xfrm rot="16200000">
              <a:off x="3836049" y="4077072"/>
              <a:ext cx="432048" cy="432048"/>
            </a:xfrm>
            <a:prstGeom prst="blockArc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89" name="Gerade Verbindung 88"/>
            <p:cNvCxnSpPr>
              <a:stCxn id="30" idx="2"/>
            </p:cNvCxnSpPr>
            <p:nvPr/>
          </p:nvCxnSpPr>
          <p:spPr>
            <a:xfrm rot="10800000" flipH="1">
              <a:off x="3165968" y="4305594"/>
              <a:ext cx="670080" cy="250795"/>
            </a:xfrm>
            <a:prstGeom prst="lin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</p:grpSp>
      <p:grpSp>
        <p:nvGrpSpPr>
          <p:cNvPr id="90" name="Gruppieren 89"/>
          <p:cNvGrpSpPr/>
          <p:nvPr/>
        </p:nvGrpSpPr>
        <p:grpSpPr>
          <a:xfrm>
            <a:off x="935596" y="2924944"/>
            <a:ext cx="1100253" cy="508493"/>
            <a:chOff x="3167844" y="4000627"/>
            <a:chExt cx="1100253" cy="508493"/>
          </a:xfrm>
        </p:grpSpPr>
        <p:sp>
          <p:nvSpPr>
            <p:cNvPr id="91" name="Halbbogen 90"/>
            <p:cNvSpPr/>
            <p:nvPr/>
          </p:nvSpPr>
          <p:spPr>
            <a:xfrm rot="16200000">
              <a:off x="3836049" y="4077072"/>
              <a:ext cx="432048" cy="432048"/>
            </a:xfrm>
            <a:prstGeom prst="blockArc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92" name="Gerade Verbindung 91"/>
            <p:cNvCxnSpPr>
              <a:stCxn id="29" idx="2"/>
            </p:cNvCxnSpPr>
            <p:nvPr/>
          </p:nvCxnSpPr>
          <p:spPr>
            <a:xfrm>
              <a:off x="3167844" y="4000627"/>
              <a:ext cx="668205" cy="304967"/>
            </a:xfrm>
            <a:prstGeom prst="lin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</p:grpSp>
      <p:grpSp>
        <p:nvGrpSpPr>
          <p:cNvPr id="96" name="Gruppieren 95"/>
          <p:cNvGrpSpPr/>
          <p:nvPr/>
        </p:nvGrpSpPr>
        <p:grpSpPr>
          <a:xfrm rot="5400000">
            <a:off x="1560485" y="5193196"/>
            <a:ext cx="648073" cy="432048"/>
            <a:chOff x="3644674" y="4089571"/>
            <a:chExt cx="648073" cy="432048"/>
          </a:xfrm>
        </p:grpSpPr>
        <p:sp>
          <p:nvSpPr>
            <p:cNvPr id="97" name="Halbbogen 96"/>
            <p:cNvSpPr/>
            <p:nvPr/>
          </p:nvSpPr>
          <p:spPr>
            <a:xfrm rot="16200000">
              <a:off x="3860699" y="4089571"/>
              <a:ext cx="432048" cy="432048"/>
            </a:xfrm>
            <a:prstGeom prst="blockArc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98" name="Gerade Verbindung 97"/>
            <p:cNvCxnSpPr>
              <a:stCxn id="17" idx="2"/>
            </p:cNvCxnSpPr>
            <p:nvPr/>
          </p:nvCxnSpPr>
          <p:spPr>
            <a:xfrm rot="16200000" flipH="1">
              <a:off x="3752686" y="4202469"/>
              <a:ext cx="2" cy="216025"/>
            </a:xfrm>
            <a:prstGeom prst="lin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</p:grpSp>
      <p:sp>
        <p:nvSpPr>
          <p:cNvPr id="99" name="Flussdiagramm: Magnetplattenspeicher 98"/>
          <p:cNvSpPr/>
          <p:nvPr/>
        </p:nvSpPr>
        <p:spPr>
          <a:xfrm>
            <a:off x="1125413" y="5696903"/>
            <a:ext cx="1508447" cy="688546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Datenbank</a:t>
            </a:r>
            <a:endParaRPr lang="de-DE" dirty="0"/>
          </a:p>
        </p:txBody>
      </p:sp>
      <p:grpSp>
        <p:nvGrpSpPr>
          <p:cNvPr id="82" name="Gruppieren 81"/>
          <p:cNvGrpSpPr/>
          <p:nvPr/>
        </p:nvGrpSpPr>
        <p:grpSpPr>
          <a:xfrm rot="5400000">
            <a:off x="1717616" y="5569102"/>
            <a:ext cx="324036" cy="144016"/>
            <a:chOff x="1692286" y="3110541"/>
            <a:chExt cx="324036" cy="144016"/>
          </a:xfrm>
        </p:grpSpPr>
        <p:sp>
          <p:nvSpPr>
            <p:cNvPr id="83" name="Flussdiagramm: Verbindungsstelle 82"/>
            <p:cNvSpPr/>
            <p:nvPr/>
          </p:nvSpPr>
          <p:spPr>
            <a:xfrm>
              <a:off x="1692286" y="3110541"/>
              <a:ext cx="144016" cy="144016"/>
            </a:xfrm>
            <a:prstGeom prst="flowChartConnector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4" name="Gerade Verbindung 83"/>
            <p:cNvCxnSpPr>
              <a:stCxn id="83" idx="6"/>
            </p:cNvCxnSpPr>
            <p:nvPr/>
          </p:nvCxnSpPr>
          <p:spPr>
            <a:xfrm rot="16200000">
              <a:off x="1926312" y="3092539"/>
              <a:ext cx="0" cy="180020"/>
            </a:xfrm>
            <a:prstGeom prst="lin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69515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Abgerundetes Rechteck 82"/>
          <p:cNvSpPr/>
          <p:nvPr/>
        </p:nvSpPr>
        <p:spPr>
          <a:xfrm>
            <a:off x="3131840" y="2618663"/>
            <a:ext cx="1224136" cy="242723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r>
              <a:rPr lang="de-DE" dirty="0" smtClean="0"/>
              <a:t>Instance</a:t>
            </a:r>
            <a:endParaRPr lang="de-DE" dirty="0"/>
          </a:p>
        </p:txBody>
      </p:sp>
      <p:sp>
        <p:nvSpPr>
          <p:cNvPr id="102" name="Flussdiagramm: Prozess 101"/>
          <p:cNvSpPr/>
          <p:nvPr/>
        </p:nvSpPr>
        <p:spPr>
          <a:xfrm>
            <a:off x="3131840" y="1798217"/>
            <a:ext cx="1224136" cy="1164765"/>
          </a:xfrm>
          <a:prstGeom prst="flowChartProcess">
            <a:avLst/>
          </a:prstGeom>
          <a:solidFill>
            <a:schemeClr val="accent1">
              <a:alpha val="38000"/>
            </a:schemeClr>
          </a:solidFill>
          <a:ln w="444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r>
              <a:rPr lang="de-DE" sz="1600" dirty="0" smtClean="0"/>
              <a:t>SSL/TLS</a:t>
            </a:r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</p:txBody>
      </p:sp>
      <p:sp>
        <p:nvSpPr>
          <p:cNvPr id="56" name="Abgerundetes Rechteck 55"/>
          <p:cNvSpPr/>
          <p:nvPr/>
        </p:nvSpPr>
        <p:spPr>
          <a:xfrm>
            <a:off x="2421024" y="5355653"/>
            <a:ext cx="1934952" cy="1095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r>
              <a:rPr lang="de-DE" dirty="0" smtClean="0"/>
              <a:t>Session</a:t>
            </a:r>
          </a:p>
          <a:p>
            <a:pPr algn="ctr"/>
            <a:r>
              <a:rPr lang="de-DE" dirty="0" smtClean="0"/>
              <a:t>Instance</a:t>
            </a:r>
            <a:endParaRPr lang="de-DE" dirty="0"/>
          </a:p>
        </p:txBody>
      </p:sp>
      <p:sp>
        <p:nvSpPr>
          <p:cNvPr id="23" name="Abgerundetes Rechteck 22"/>
          <p:cNvSpPr/>
          <p:nvPr/>
        </p:nvSpPr>
        <p:spPr>
          <a:xfrm>
            <a:off x="107504" y="2585936"/>
            <a:ext cx="2745462" cy="242723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r>
              <a:rPr lang="de-DE" dirty="0" smtClean="0"/>
              <a:t>Server Instance</a:t>
            </a:r>
            <a:endParaRPr lang="de-DE" dirty="0"/>
          </a:p>
        </p:txBody>
      </p:sp>
      <p:sp>
        <p:nvSpPr>
          <p:cNvPr id="27" name="Flussdiagramm: Prozess 26"/>
          <p:cNvSpPr/>
          <p:nvPr/>
        </p:nvSpPr>
        <p:spPr>
          <a:xfrm>
            <a:off x="119669" y="1810213"/>
            <a:ext cx="2733297" cy="1164765"/>
          </a:xfrm>
          <a:prstGeom prst="flowChartProcess">
            <a:avLst/>
          </a:prstGeom>
          <a:solidFill>
            <a:schemeClr val="accent1">
              <a:alpha val="38000"/>
            </a:schemeClr>
          </a:solidFill>
          <a:ln w="412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r>
              <a:rPr lang="de-DE" sz="1600" dirty="0" smtClean="0"/>
              <a:t>SSL/TLS</a:t>
            </a:r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</p:txBody>
      </p:sp>
      <p:sp>
        <p:nvSpPr>
          <p:cNvPr id="17" name="Titel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Infrastruktur</a:t>
            </a:r>
            <a:endParaRPr lang="de-DE" dirty="0"/>
          </a:p>
        </p:txBody>
      </p:sp>
      <p:sp>
        <p:nvSpPr>
          <p:cNvPr id="18" name="Untertitel 17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 smtClean="0"/>
              <a:t>So wird der Betrieb aussehen</a:t>
            </a:r>
            <a:endParaRPr lang="de-DE" dirty="0"/>
          </a:p>
        </p:txBody>
      </p:sp>
      <p:sp>
        <p:nvSpPr>
          <p:cNvPr id="19" name="Textplatzhalter 18"/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r>
              <a:rPr lang="de-DE" dirty="0" smtClean="0"/>
              <a:t>Einzelansicht</a:t>
            </a:r>
            <a:endParaRPr lang="de-DE" dirty="0"/>
          </a:p>
        </p:txBody>
      </p:sp>
      <p:sp>
        <p:nvSpPr>
          <p:cNvPr id="22" name="Textplatzhalter 21"/>
          <p:cNvSpPr>
            <a:spLocks noGrp="1"/>
          </p:cNvSpPr>
          <p:nvPr>
            <p:ph type="body" sz="half" idx="34"/>
          </p:nvPr>
        </p:nvSpPr>
        <p:spPr/>
        <p:txBody>
          <a:bodyPr/>
          <a:lstStyle/>
          <a:p>
            <a:r>
              <a:rPr lang="de-DE" dirty="0" smtClean="0"/>
              <a:t>Clusterlösung</a:t>
            </a:r>
            <a:endParaRPr lang="de-DE" dirty="0"/>
          </a:p>
        </p:txBody>
      </p:sp>
      <p:sp>
        <p:nvSpPr>
          <p:cNvPr id="47" name="Flussdiagramm: Magnetplattenspeicher 46"/>
          <p:cNvSpPr/>
          <p:nvPr/>
        </p:nvSpPr>
        <p:spPr>
          <a:xfrm>
            <a:off x="3075577" y="5497716"/>
            <a:ext cx="625846" cy="433278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Abgerundetes Rechteck 47"/>
          <p:cNvSpPr/>
          <p:nvPr/>
        </p:nvSpPr>
        <p:spPr>
          <a:xfrm>
            <a:off x="162569" y="5309675"/>
            <a:ext cx="1924411" cy="1095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r>
              <a:rPr lang="de-DE" dirty="0" smtClean="0"/>
              <a:t>Data</a:t>
            </a:r>
          </a:p>
          <a:p>
            <a:pPr algn="ctr"/>
            <a:r>
              <a:rPr lang="de-DE" dirty="0" smtClean="0"/>
              <a:t>Instance</a:t>
            </a:r>
            <a:endParaRPr lang="de-DE" dirty="0"/>
          </a:p>
        </p:txBody>
      </p:sp>
      <p:sp>
        <p:nvSpPr>
          <p:cNvPr id="46" name="Flussdiagramm: Magnetplattenspeicher 45"/>
          <p:cNvSpPr/>
          <p:nvPr/>
        </p:nvSpPr>
        <p:spPr>
          <a:xfrm>
            <a:off x="828951" y="5488604"/>
            <a:ext cx="646705" cy="371181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2" name="Gruppieren 51"/>
          <p:cNvGrpSpPr/>
          <p:nvPr/>
        </p:nvGrpSpPr>
        <p:grpSpPr>
          <a:xfrm>
            <a:off x="194685" y="3501984"/>
            <a:ext cx="829096" cy="909971"/>
            <a:chOff x="2121827" y="2924944"/>
            <a:chExt cx="829096" cy="618830"/>
          </a:xfrm>
        </p:grpSpPr>
        <p:sp>
          <p:nvSpPr>
            <p:cNvPr id="51" name="Abgerundetes Rechteck 50"/>
            <p:cNvSpPr/>
            <p:nvPr/>
          </p:nvSpPr>
          <p:spPr>
            <a:xfrm>
              <a:off x="2121827" y="2924944"/>
              <a:ext cx="829096" cy="618830"/>
            </a:xfrm>
            <a:prstGeom prst="roundRect">
              <a:avLst/>
            </a:prstGeom>
            <a:ln w="57150">
              <a:solidFill>
                <a:schemeClr val="accent1">
                  <a:shade val="50000"/>
                  <a:alpha val="74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Pfeil nach links, rechts und oben 49"/>
            <p:cNvSpPr/>
            <p:nvPr/>
          </p:nvSpPr>
          <p:spPr>
            <a:xfrm rot="10800000">
              <a:off x="2232337" y="3071290"/>
              <a:ext cx="608076" cy="326136"/>
            </a:xfrm>
            <a:prstGeom prst="leftRightUpArrow">
              <a:avLst/>
            </a:prstGeom>
            <a:ln w="57150">
              <a:solidFill>
                <a:schemeClr val="accent1">
                  <a:shade val="50000"/>
                  <a:alpha val="7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5" name="Flussdiagramm: Mehrere Dokumente 54"/>
          <p:cNvSpPr/>
          <p:nvPr/>
        </p:nvSpPr>
        <p:spPr>
          <a:xfrm>
            <a:off x="1685168" y="3278152"/>
            <a:ext cx="1086632" cy="1302976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Thread</a:t>
            </a:r>
            <a:br>
              <a:rPr lang="de-DE" dirty="0" smtClean="0"/>
            </a:br>
            <a:r>
              <a:rPr lang="de-DE" dirty="0" smtClean="0"/>
              <a:t>Storage</a:t>
            </a:r>
            <a:endParaRPr lang="de-DE" dirty="0"/>
          </a:p>
        </p:txBody>
      </p:sp>
      <p:sp>
        <p:nvSpPr>
          <p:cNvPr id="73" name="Wolke 72"/>
          <p:cNvSpPr/>
          <p:nvPr/>
        </p:nvSpPr>
        <p:spPr>
          <a:xfrm>
            <a:off x="4682640" y="1798217"/>
            <a:ext cx="4204484" cy="4312995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/>
        </p:nvSpPr>
        <p:spPr>
          <a:xfrm>
            <a:off x="399175" y="2390944"/>
            <a:ext cx="827188" cy="389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HTTP</a:t>
            </a:r>
            <a:endParaRPr lang="de-DE" sz="1400" dirty="0"/>
          </a:p>
        </p:txBody>
      </p:sp>
      <p:sp>
        <p:nvSpPr>
          <p:cNvPr id="81" name="Ellipse 80"/>
          <p:cNvSpPr/>
          <p:nvPr/>
        </p:nvSpPr>
        <p:spPr>
          <a:xfrm>
            <a:off x="1692776" y="2356203"/>
            <a:ext cx="864628" cy="459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TCP</a:t>
            </a:r>
            <a:br>
              <a:rPr lang="de-DE" sz="1400" dirty="0" smtClean="0"/>
            </a:br>
            <a:r>
              <a:rPr lang="de-DE" sz="1400" dirty="0" smtClean="0"/>
              <a:t>UDP</a:t>
            </a:r>
            <a:endParaRPr lang="de-DE" sz="1400" dirty="0"/>
          </a:p>
        </p:txBody>
      </p:sp>
      <p:cxnSp>
        <p:nvCxnSpPr>
          <p:cNvPr id="84" name="Gerade Verbindung mit Pfeil 83"/>
          <p:cNvCxnSpPr/>
          <p:nvPr/>
        </p:nvCxnSpPr>
        <p:spPr>
          <a:xfrm>
            <a:off x="632053" y="1844824"/>
            <a:ext cx="1362" cy="504056"/>
          </a:xfrm>
          <a:prstGeom prst="straightConnector1">
            <a:avLst/>
          </a:prstGeom>
          <a:ln w="41275" cmpd="sng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 Verbindung mit Pfeil 88"/>
          <p:cNvCxnSpPr/>
          <p:nvPr/>
        </p:nvCxnSpPr>
        <p:spPr>
          <a:xfrm>
            <a:off x="1077936" y="1852147"/>
            <a:ext cx="1362" cy="504056"/>
          </a:xfrm>
          <a:prstGeom prst="straightConnector1">
            <a:avLst/>
          </a:prstGeom>
          <a:ln w="41275" cmpd="sng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 Verbindung mit Pfeil 89"/>
          <p:cNvCxnSpPr/>
          <p:nvPr/>
        </p:nvCxnSpPr>
        <p:spPr>
          <a:xfrm flipV="1">
            <a:off x="1936015" y="1861758"/>
            <a:ext cx="1362" cy="454883"/>
          </a:xfrm>
          <a:prstGeom prst="straightConnector1">
            <a:avLst/>
          </a:prstGeom>
          <a:ln w="41275" cmpd="sng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Gerade Verbindung mit Pfeil 91"/>
          <p:cNvCxnSpPr/>
          <p:nvPr/>
        </p:nvCxnSpPr>
        <p:spPr>
          <a:xfrm flipV="1">
            <a:off x="2308717" y="1865289"/>
            <a:ext cx="1362" cy="454883"/>
          </a:xfrm>
          <a:prstGeom prst="straightConnector1">
            <a:avLst/>
          </a:prstGeom>
          <a:ln w="41275" cmpd="sng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Gerade Verbindung mit Pfeil 95"/>
          <p:cNvCxnSpPr>
            <a:stCxn id="81" idx="3"/>
            <a:endCxn id="51" idx="0"/>
          </p:cNvCxnSpPr>
          <p:nvPr/>
        </p:nvCxnSpPr>
        <p:spPr>
          <a:xfrm flipH="1">
            <a:off x="609233" y="2748381"/>
            <a:ext cx="1210165" cy="753603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Ellipse 81"/>
          <p:cNvSpPr/>
          <p:nvPr/>
        </p:nvSpPr>
        <p:spPr>
          <a:xfrm>
            <a:off x="3347864" y="2348880"/>
            <a:ext cx="823460" cy="466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HTTP</a:t>
            </a:r>
            <a:endParaRPr lang="de-DE" sz="1400" dirty="0"/>
          </a:p>
        </p:txBody>
      </p:sp>
      <p:sp>
        <p:nvSpPr>
          <p:cNvPr id="101" name="Eine Ecke des Rechtecks schneiden 100"/>
          <p:cNvSpPr/>
          <p:nvPr/>
        </p:nvSpPr>
        <p:spPr>
          <a:xfrm>
            <a:off x="3255560" y="3799555"/>
            <a:ext cx="1008068" cy="727810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Client</a:t>
            </a:r>
            <a:br>
              <a:rPr lang="de-DE" sz="1400" dirty="0" smtClean="0"/>
            </a:br>
            <a:r>
              <a:rPr lang="de-DE" sz="1400" dirty="0" err="1" smtClean="0"/>
              <a:t>Static</a:t>
            </a:r>
            <a:r>
              <a:rPr lang="de-DE" sz="1400" dirty="0" smtClean="0"/>
              <a:t> Resources</a:t>
            </a:r>
            <a:endParaRPr lang="de-DE" sz="1400" dirty="0"/>
          </a:p>
        </p:txBody>
      </p:sp>
      <p:cxnSp>
        <p:nvCxnSpPr>
          <p:cNvPr id="103" name="Gerade Verbindung mit Pfeil 102"/>
          <p:cNvCxnSpPr>
            <a:stCxn id="82" idx="4"/>
            <a:endCxn id="101" idx="3"/>
          </p:cNvCxnSpPr>
          <p:nvPr/>
        </p:nvCxnSpPr>
        <p:spPr>
          <a:xfrm>
            <a:off x="3759594" y="2815668"/>
            <a:ext cx="0" cy="983887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Gerade Verbindung mit Pfeil 104"/>
          <p:cNvCxnSpPr/>
          <p:nvPr/>
        </p:nvCxnSpPr>
        <p:spPr>
          <a:xfrm>
            <a:off x="3443401" y="1852147"/>
            <a:ext cx="1362" cy="504056"/>
          </a:xfrm>
          <a:prstGeom prst="straightConnector1">
            <a:avLst/>
          </a:prstGeom>
          <a:ln w="41275" cmpd="sng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Gerade Verbindung mit Pfeil 105"/>
          <p:cNvCxnSpPr/>
          <p:nvPr/>
        </p:nvCxnSpPr>
        <p:spPr>
          <a:xfrm>
            <a:off x="3995936" y="1837171"/>
            <a:ext cx="1362" cy="504056"/>
          </a:xfrm>
          <a:prstGeom prst="straightConnector1">
            <a:avLst/>
          </a:prstGeom>
          <a:ln w="41275" cmpd="sng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/>
          <p:nvPr/>
        </p:nvCxnSpPr>
        <p:spPr>
          <a:xfrm flipH="1">
            <a:off x="609233" y="2780928"/>
            <a:ext cx="203536" cy="721056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Gerade Verbindung mit Pfeil 113"/>
          <p:cNvCxnSpPr/>
          <p:nvPr/>
        </p:nvCxnSpPr>
        <p:spPr>
          <a:xfrm>
            <a:off x="1077936" y="5013175"/>
            <a:ext cx="367798" cy="171239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Gerade Verbindung mit Pfeil 115"/>
          <p:cNvCxnSpPr>
            <a:endCxn id="129" idx="0"/>
          </p:cNvCxnSpPr>
          <p:nvPr/>
        </p:nvCxnSpPr>
        <p:spPr>
          <a:xfrm>
            <a:off x="2602526" y="4984772"/>
            <a:ext cx="363321" cy="203760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Flussdiagramm: Prozess 126"/>
          <p:cNvSpPr/>
          <p:nvPr/>
        </p:nvSpPr>
        <p:spPr>
          <a:xfrm>
            <a:off x="913271" y="4941168"/>
            <a:ext cx="2652131" cy="491762"/>
          </a:xfrm>
          <a:prstGeom prst="flowChartProcess">
            <a:avLst/>
          </a:prstGeom>
          <a:solidFill>
            <a:schemeClr val="accent1">
              <a:alpha val="38000"/>
            </a:schemeClr>
          </a:solidFill>
          <a:ln w="349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dirty="0" smtClean="0"/>
              <a:t>SSL/TLS</a:t>
            </a:r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</p:txBody>
      </p:sp>
      <p:sp>
        <p:nvSpPr>
          <p:cNvPr id="137" name="Würfel 136"/>
          <p:cNvSpPr/>
          <p:nvPr/>
        </p:nvSpPr>
        <p:spPr>
          <a:xfrm>
            <a:off x="7506875" y="2656253"/>
            <a:ext cx="936104" cy="532787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Cache</a:t>
            </a:r>
            <a:endParaRPr lang="de-DE" dirty="0"/>
          </a:p>
        </p:txBody>
      </p:sp>
      <p:sp>
        <p:nvSpPr>
          <p:cNvPr id="139" name="Flussdiagramm: Magnetplattenspeicher 138"/>
          <p:cNvSpPr/>
          <p:nvPr/>
        </p:nvSpPr>
        <p:spPr>
          <a:xfrm>
            <a:off x="7572601" y="3501984"/>
            <a:ext cx="974742" cy="547964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Session</a:t>
            </a:r>
            <a:endParaRPr lang="de-D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5" name="Würfel 134"/>
          <p:cNvSpPr/>
          <p:nvPr/>
        </p:nvSpPr>
        <p:spPr>
          <a:xfrm>
            <a:off x="5810211" y="4475916"/>
            <a:ext cx="974671" cy="677745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Node</a:t>
            </a:r>
            <a:endParaRPr lang="de-DE" dirty="0" smtClean="0"/>
          </a:p>
        </p:txBody>
      </p:sp>
      <p:sp>
        <p:nvSpPr>
          <p:cNvPr id="54" name="Würfel 53"/>
          <p:cNvSpPr/>
          <p:nvPr/>
        </p:nvSpPr>
        <p:spPr>
          <a:xfrm>
            <a:off x="5810212" y="4022739"/>
            <a:ext cx="974669" cy="576064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Node</a:t>
            </a:r>
            <a:endParaRPr lang="de-DE" dirty="0" smtClean="0"/>
          </a:p>
        </p:txBody>
      </p:sp>
      <p:sp>
        <p:nvSpPr>
          <p:cNvPr id="134" name="Würfel 133"/>
          <p:cNvSpPr/>
          <p:nvPr/>
        </p:nvSpPr>
        <p:spPr>
          <a:xfrm>
            <a:off x="5802590" y="3540243"/>
            <a:ext cx="981927" cy="581540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Node</a:t>
            </a:r>
            <a:endParaRPr lang="de-DE" dirty="0" smtClean="0"/>
          </a:p>
        </p:txBody>
      </p:sp>
      <p:sp>
        <p:nvSpPr>
          <p:cNvPr id="133" name="Würfel 132"/>
          <p:cNvSpPr/>
          <p:nvPr/>
        </p:nvSpPr>
        <p:spPr>
          <a:xfrm>
            <a:off x="7526016" y="2158720"/>
            <a:ext cx="936104" cy="576064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Cache</a:t>
            </a:r>
            <a:endParaRPr lang="de-DE" dirty="0"/>
          </a:p>
        </p:txBody>
      </p:sp>
      <p:sp>
        <p:nvSpPr>
          <p:cNvPr id="141" name="Würfel 140"/>
          <p:cNvSpPr/>
          <p:nvPr/>
        </p:nvSpPr>
        <p:spPr>
          <a:xfrm>
            <a:off x="4859383" y="3016841"/>
            <a:ext cx="981927" cy="581540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LoadB</a:t>
            </a:r>
            <a:r>
              <a:rPr lang="de-DE" dirty="0" smtClean="0"/>
              <a:t>.</a:t>
            </a:r>
          </a:p>
        </p:txBody>
      </p:sp>
      <p:sp>
        <p:nvSpPr>
          <p:cNvPr id="148" name="Würfel 147"/>
          <p:cNvSpPr/>
          <p:nvPr/>
        </p:nvSpPr>
        <p:spPr>
          <a:xfrm>
            <a:off x="4690783" y="5809302"/>
            <a:ext cx="1426843" cy="576064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Monitoring</a:t>
            </a:r>
            <a:endParaRPr lang="de-DE" dirty="0"/>
          </a:p>
        </p:txBody>
      </p:sp>
      <p:sp>
        <p:nvSpPr>
          <p:cNvPr id="153" name="Würfel 152"/>
          <p:cNvSpPr/>
          <p:nvPr/>
        </p:nvSpPr>
        <p:spPr>
          <a:xfrm>
            <a:off x="5810212" y="1995715"/>
            <a:ext cx="981927" cy="581540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LoadB</a:t>
            </a:r>
            <a:r>
              <a:rPr lang="de-DE" dirty="0" smtClean="0"/>
              <a:t>.</a:t>
            </a:r>
          </a:p>
        </p:txBody>
      </p:sp>
      <p:cxnSp>
        <p:nvCxnSpPr>
          <p:cNvPr id="157" name="Gerade Verbindung mit Pfeil 156"/>
          <p:cNvCxnSpPr/>
          <p:nvPr/>
        </p:nvCxnSpPr>
        <p:spPr>
          <a:xfrm>
            <a:off x="5331275" y="1865289"/>
            <a:ext cx="478937" cy="570388"/>
          </a:xfrm>
          <a:prstGeom prst="straightConnector1">
            <a:avLst/>
          </a:prstGeom>
          <a:ln w="41275" cmpd="sng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Würfel 162"/>
          <p:cNvSpPr/>
          <p:nvPr/>
        </p:nvSpPr>
        <p:spPr>
          <a:xfrm>
            <a:off x="7994068" y="5758462"/>
            <a:ext cx="974671" cy="677745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LDAP</a:t>
            </a:r>
          </a:p>
        </p:txBody>
      </p:sp>
      <p:cxnSp>
        <p:nvCxnSpPr>
          <p:cNvPr id="164" name="Gerade Verbindung mit Pfeil 163"/>
          <p:cNvCxnSpPr/>
          <p:nvPr/>
        </p:nvCxnSpPr>
        <p:spPr>
          <a:xfrm>
            <a:off x="4801341" y="2392595"/>
            <a:ext cx="529934" cy="665063"/>
          </a:xfrm>
          <a:prstGeom prst="straightConnector1">
            <a:avLst/>
          </a:prstGeom>
          <a:ln w="41275" cmpd="sng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Gerade Verbindung mit Pfeil 166"/>
          <p:cNvCxnSpPr/>
          <p:nvPr/>
        </p:nvCxnSpPr>
        <p:spPr>
          <a:xfrm>
            <a:off x="4801341" y="2096852"/>
            <a:ext cx="773213" cy="960806"/>
          </a:xfrm>
          <a:prstGeom prst="straightConnector1">
            <a:avLst/>
          </a:prstGeom>
          <a:ln w="41275" cmpd="sng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Gerade Verbindung mit Pfeil 167"/>
          <p:cNvCxnSpPr/>
          <p:nvPr/>
        </p:nvCxnSpPr>
        <p:spPr>
          <a:xfrm>
            <a:off x="4860032" y="2759683"/>
            <a:ext cx="274715" cy="309277"/>
          </a:xfrm>
          <a:prstGeom prst="straightConnector1">
            <a:avLst/>
          </a:prstGeom>
          <a:ln w="41275" cmpd="sng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Flussdiagramm: Magnetplattenspeicher 179"/>
          <p:cNvSpPr/>
          <p:nvPr/>
        </p:nvSpPr>
        <p:spPr>
          <a:xfrm>
            <a:off x="7562886" y="4713532"/>
            <a:ext cx="805572" cy="547964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</a:t>
            </a:r>
            <a:endParaRPr lang="de-D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9" name="Flussdiagramm: Magnetplattenspeicher 178"/>
          <p:cNvSpPr/>
          <p:nvPr/>
        </p:nvSpPr>
        <p:spPr>
          <a:xfrm>
            <a:off x="7562886" y="4266824"/>
            <a:ext cx="805572" cy="547964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</a:t>
            </a:r>
            <a:endParaRPr lang="de-D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2" name="Pfeil nach links und rechts 181"/>
          <p:cNvSpPr/>
          <p:nvPr/>
        </p:nvSpPr>
        <p:spPr>
          <a:xfrm rot="16200000">
            <a:off x="8050210" y="4705696"/>
            <a:ext cx="589564" cy="182558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7" name="Gerade Verbindung mit Pfeil 186"/>
          <p:cNvCxnSpPr/>
          <p:nvPr/>
        </p:nvCxnSpPr>
        <p:spPr>
          <a:xfrm>
            <a:off x="5538873" y="1861758"/>
            <a:ext cx="271339" cy="321499"/>
          </a:xfrm>
          <a:prstGeom prst="straightConnector1">
            <a:avLst/>
          </a:prstGeom>
          <a:ln w="41275" cmpd="sng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Rechteckiger Pfeil 189"/>
          <p:cNvSpPr/>
          <p:nvPr/>
        </p:nvSpPr>
        <p:spPr>
          <a:xfrm flipV="1">
            <a:off x="5187947" y="3717181"/>
            <a:ext cx="510035" cy="996601"/>
          </a:xfrm>
          <a:prstGeom prst="bentArrow">
            <a:avLst>
              <a:gd name="adj1" fmla="val 41577"/>
              <a:gd name="adj2" fmla="val 50000"/>
              <a:gd name="adj3" fmla="val 33323"/>
              <a:gd name="adj4" fmla="val 54154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1" name="Rechteckiger Pfeil 190"/>
          <p:cNvSpPr/>
          <p:nvPr/>
        </p:nvSpPr>
        <p:spPr>
          <a:xfrm flipV="1">
            <a:off x="6156176" y="2601780"/>
            <a:ext cx="1296144" cy="587260"/>
          </a:xfrm>
          <a:prstGeom prst="bentArrow">
            <a:avLst>
              <a:gd name="adj1" fmla="val 41577"/>
              <a:gd name="adj2" fmla="val 50000"/>
              <a:gd name="adj3" fmla="val 33323"/>
              <a:gd name="adj4" fmla="val 54154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2" name="Pfeil nach links und rechts 191"/>
          <p:cNvSpPr/>
          <p:nvPr/>
        </p:nvSpPr>
        <p:spPr>
          <a:xfrm>
            <a:off x="6824617" y="3619609"/>
            <a:ext cx="702627" cy="359891"/>
          </a:xfrm>
          <a:prstGeom prst="left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Pfeil nach links und rechts 192"/>
          <p:cNvSpPr/>
          <p:nvPr/>
        </p:nvSpPr>
        <p:spPr>
          <a:xfrm>
            <a:off x="6814945" y="4418857"/>
            <a:ext cx="702627" cy="359891"/>
          </a:xfrm>
          <a:prstGeom prst="left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" name="Pfeil nach rechts 193"/>
          <p:cNvSpPr/>
          <p:nvPr/>
        </p:nvSpPr>
        <p:spPr>
          <a:xfrm>
            <a:off x="1124774" y="3717181"/>
            <a:ext cx="471558" cy="59359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5" name="Gerade Verbindung mit Pfeil 194"/>
          <p:cNvCxnSpPr/>
          <p:nvPr/>
        </p:nvCxnSpPr>
        <p:spPr>
          <a:xfrm flipV="1">
            <a:off x="863015" y="1853291"/>
            <a:ext cx="1362" cy="454883"/>
          </a:xfrm>
          <a:prstGeom prst="straightConnector1">
            <a:avLst/>
          </a:prstGeom>
          <a:ln w="41275" cmpd="sng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Gerade Verbindung mit Pfeil 195"/>
          <p:cNvCxnSpPr/>
          <p:nvPr/>
        </p:nvCxnSpPr>
        <p:spPr>
          <a:xfrm>
            <a:off x="2122366" y="1844824"/>
            <a:ext cx="1362" cy="504056"/>
          </a:xfrm>
          <a:prstGeom prst="straightConnector1">
            <a:avLst/>
          </a:prstGeom>
          <a:ln w="41275" cmpd="sng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Flussdiagramm: Verbindungsstelle 127"/>
          <p:cNvSpPr/>
          <p:nvPr/>
        </p:nvSpPr>
        <p:spPr>
          <a:xfrm>
            <a:off x="1214315" y="5184414"/>
            <a:ext cx="764035" cy="239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http</a:t>
            </a:r>
            <a:endParaRPr lang="de-DE" sz="1200" dirty="0"/>
          </a:p>
        </p:txBody>
      </p:sp>
      <p:sp>
        <p:nvSpPr>
          <p:cNvPr id="129" name="Flussdiagramm: Verbindungsstelle 128"/>
          <p:cNvSpPr/>
          <p:nvPr/>
        </p:nvSpPr>
        <p:spPr>
          <a:xfrm>
            <a:off x="2583829" y="5188532"/>
            <a:ext cx="764035" cy="239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http</a:t>
            </a:r>
            <a:endParaRPr lang="de-DE" sz="1200" dirty="0"/>
          </a:p>
        </p:txBody>
      </p:sp>
      <p:sp>
        <p:nvSpPr>
          <p:cNvPr id="197" name="Rechteckiger Pfeil 196"/>
          <p:cNvSpPr/>
          <p:nvPr/>
        </p:nvSpPr>
        <p:spPr>
          <a:xfrm flipH="1" flipV="1">
            <a:off x="6012160" y="5308410"/>
            <a:ext cx="483687" cy="996601"/>
          </a:xfrm>
          <a:prstGeom prst="bentArrow">
            <a:avLst>
              <a:gd name="adj1" fmla="val 41577"/>
              <a:gd name="adj2" fmla="val 50000"/>
              <a:gd name="adj3" fmla="val 33323"/>
              <a:gd name="adj4" fmla="val 54154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8" name="Pfeil nach links und rechts 197"/>
          <p:cNvSpPr/>
          <p:nvPr/>
        </p:nvSpPr>
        <p:spPr>
          <a:xfrm rot="1690612">
            <a:off x="6638836" y="5361967"/>
            <a:ext cx="1405715" cy="359891"/>
          </a:xfrm>
          <a:prstGeom prst="left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35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Technologien</a:t>
            </a:r>
            <a:endParaRPr lang="de-DE" dirty="0"/>
          </a:p>
        </p:txBody>
      </p:sp>
      <p:sp>
        <p:nvSpPr>
          <p:cNvPr id="9" name="Untertitel 8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 smtClean="0"/>
              <a:t>So wird unser Produkt zum Renner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r>
              <a:rPr lang="de-DE" dirty="0" smtClean="0"/>
              <a:t>10 X Argumente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half" idx="41"/>
          </p:nvPr>
        </p:nvSpPr>
        <p:spPr/>
        <p:txBody>
          <a:bodyPr/>
          <a:lstStyle/>
          <a:p>
            <a:r>
              <a:rPr lang="de-DE" dirty="0" err="1" smtClean="0"/>
              <a:t>NodeJS</a:t>
            </a:r>
            <a:endParaRPr lang="de-DE" dirty="0" smtClean="0"/>
          </a:p>
          <a:p>
            <a:r>
              <a:rPr lang="de-DE" dirty="0" smtClean="0"/>
              <a:t>Express (Routing)</a:t>
            </a:r>
          </a:p>
          <a:p>
            <a:r>
              <a:rPr lang="de-DE" dirty="0" err="1" smtClean="0"/>
              <a:t>Passport</a:t>
            </a:r>
            <a:r>
              <a:rPr lang="de-DE" dirty="0" smtClean="0"/>
              <a:t> (</a:t>
            </a:r>
            <a:r>
              <a:rPr lang="de-DE" dirty="0" err="1" smtClean="0"/>
              <a:t>Auth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SocketIO</a:t>
            </a:r>
            <a:r>
              <a:rPr lang="de-DE" dirty="0" smtClean="0"/>
              <a:t> (Messaging)</a:t>
            </a:r>
          </a:p>
          <a:p>
            <a:r>
              <a:rPr lang="de-DE" dirty="0" smtClean="0"/>
              <a:t>HTTPS 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half" idx="42"/>
          </p:nvPr>
        </p:nvSpPr>
        <p:spPr/>
        <p:txBody>
          <a:bodyPr/>
          <a:lstStyle/>
          <a:p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half" idx="43"/>
          </p:nvPr>
        </p:nvSpPr>
        <p:spPr/>
        <p:txBody>
          <a:bodyPr/>
          <a:lstStyle/>
          <a:p>
            <a:r>
              <a:rPr lang="de-DE" dirty="0" err="1" smtClean="0"/>
              <a:t>Testing</a:t>
            </a:r>
            <a:endParaRPr lang="de-DE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half" idx="45"/>
          </p:nvPr>
        </p:nvSpPr>
        <p:spPr/>
        <p:txBody>
          <a:bodyPr/>
          <a:lstStyle/>
          <a:p>
            <a:r>
              <a:rPr lang="de-DE" dirty="0" smtClean="0"/>
              <a:t>Mocha (Testframework)</a:t>
            </a:r>
          </a:p>
          <a:p>
            <a:r>
              <a:rPr lang="de-DE" dirty="0" err="1" smtClean="0"/>
              <a:t>Schould</a:t>
            </a:r>
            <a:r>
              <a:rPr lang="de-DE" dirty="0" smtClean="0"/>
              <a:t> (Assertion)</a:t>
            </a:r>
          </a:p>
          <a:p>
            <a:r>
              <a:rPr lang="de-DE" dirty="0" err="1" smtClean="0"/>
              <a:t>Sinon</a:t>
            </a:r>
            <a:r>
              <a:rPr lang="de-DE" dirty="0" smtClean="0"/>
              <a:t> (</a:t>
            </a:r>
            <a:r>
              <a:rPr lang="de-DE" dirty="0" err="1" smtClean="0"/>
              <a:t>Mocking</a:t>
            </a:r>
            <a:r>
              <a:rPr lang="de-DE" dirty="0" smtClean="0"/>
              <a:t>)</a:t>
            </a:r>
          </a:p>
          <a:p>
            <a:r>
              <a:rPr lang="de-DE" dirty="0" smtClean="0"/>
              <a:t>Istanbul (</a:t>
            </a:r>
            <a:r>
              <a:rPr lang="de-DE" dirty="0" err="1" smtClean="0"/>
              <a:t>Coverage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half" idx="46"/>
          </p:nvPr>
        </p:nvSpPr>
        <p:spPr/>
        <p:txBody>
          <a:bodyPr/>
          <a:lstStyle/>
          <a:p>
            <a:r>
              <a:rPr lang="de-DE" dirty="0" smtClean="0"/>
              <a:t>Neo4J (Daten)</a:t>
            </a:r>
          </a:p>
          <a:p>
            <a:r>
              <a:rPr lang="de-DE" dirty="0" err="1" smtClean="0"/>
              <a:t>Redis</a:t>
            </a:r>
            <a:r>
              <a:rPr lang="de-DE" dirty="0" smtClean="0"/>
              <a:t> (Session)</a:t>
            </a:r>
            <a:endParaRPr lang="de-DE" dirty="0"/>
          </a:p>
        </p:txBody>
      </p:sp>
      <p:sp>
        <p:nvSpPr>
          <p:cNvPr id="19" name="Textplatzhalter 18"/>
          <p:cNvSpPr>
            <a:spLocks noGrp="1"/>
          </p:cNvSpPr>
          <p:nvPr>
            <p:ph type="body" sz="half" idx="47"/>
          </p:nvPr>
        </p:nvSpPr>
        <p:spPr/>
        <p:txBody>
          <a:bodyPr/>
          <a:lstStyle/>
          <a:p>
            <a:r>
              <a:rPr lang="de-DE" dirty="0" smtClean="0"/>
              <a:t>Datenbank</a:t>
            </a:r>
            <a:endParaRPr lang="de-DE" dirty="0"/>
          </a:p>
        </p:txBody>
      </p:sp>
      <p:sp>
        <p:nvSpPr>
          <p:cNvPr id="20" name="Textplatzhalter 19"/>
          <p:cNvSpPr>
            <a:spLocks noGrp="1"/>
          </p:cNvSpPr>
          <p:nvPr>
            <p:ph type="body" sz="half" idx="48"/>
          </p:nvPr>
        </p:nvSpPr>
        <p:spPr/>
        <p:txBody>
          <a:bodyPr/>
          <a:lstStyle/>
          <a:p>
            <a:r>
              <a:rPr lang="de-DE" dirty="0" smtClean="0"/>
              <a:t>Client</a:t>
            </a:r>
            <a:endParaRPr lang="de-DE" dirty="0"/>
          </a:p>
        </p:txBody>
      </p:sp>
      <p:sp>
        <p:nvSpPr>
          <p:cNvPr id="22" name="Textplatzhalter 21"/>
          <p:cNvSpPr>
            <a:spLocks noGrp="1"/>
          </p:cNvSpPr>
          <p:nvPr>
            <p:ph type="body" sz="half" idx="50"/>
          </p:nvPr>
        </p:nvSpPr>
        <p:spPr/>
        <p:txBody>
          <a:bodyPr/>
          <a:lstStyle/>
          <a:p>
            <a:r>
              <a:rPr lang="de-DE" dirty="0" err="1" smtClean="0"/>
              <a:t>AngularJS</a:t>
            </a:r>
            <a:endParaRPr lang="de-DE" dirty="0" smtClean="0"/>
          </a:p>
          <a:p>
            <a:r>
              <a:rPr lang="de-DE" dirty="0" smtClean="0"/>
              <a:t>Bootstrap </a:t>
            </a:r>
          </a:p>
          <a:p>
            <a:r>
              <a:rPr lang="de-DE" dirty="0" err="1" smtClean="0"/>
              <a:t>AngularUI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SocketIO</a:t>
            </a:r>
            <a:endParaRPr lang="de-DE" dirty="0" smtClean="0"/>
          </a:p>
        </p:txBody>
      </p:sp>
      <p:sp>
        <p:nvSpPr>
          <p:cNvPr id="65" name="Textfeld 64"/>
          <p:cNvSpPr txBox="1"/>
          <p:nvPr/>
        </p:nvSpPr>
        <p:spPr>
          <a:xfrm>
            <a:off x="251520" y="2132856"/>
            <a:ext cx="40324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Weniger </a:t>
            </a:r>
            <a:r>
              <a:rPr lang="de-DE" dirty="0" smtClean="0"/>
              <a:t>Code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Leicht</a:t>
            </a:r>
            <a:r>
              <a:rPr lang="de-DE" dirty="0" smtClean="0"/>
              <a:t>gewichtig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JavaScript </a:t>
            </a:r>
            <a:r>
              <a:rPr lang="de-DE" dirty="0" err="1" smtClean="0"/>
              <a:t>Stack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(</a:t>
            </a:r>
            <a:r>
              <a:rPr lang="de-DE" u="sn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Nur eine</a:t>
            </a: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de-DE" dirty="0" smtClean="0"/>
              <a:t>Programmiersprache)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Ein </a:t>
            </a:r>
            <a:r>
              <a:rPr lang="de-DE" dirty="0" smtClean="0"/>
              <a:t>Datenformat (JSON)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Keine </a:t>
            </a:r>
            <a:r>
              <a:rPr lang="de-DE" dirty="0" smtClean="0"/>
              <a:t>Schema</a:t>
            </a: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migrationen</a:t>
            </a:r>
            <a:endParaRPr lang="de-DE" dirty="0" smtClean="0"/>
          </a:p>
          <a:p>
            <a:pPr marL="342900" indent="-342900">
              <a:buFont typeface="+mj-lt"/>
              <a:buAutoNum type="arabicPeriod"/>
            </a:pP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Geringer </a:t>
            </a:r>
            <a:r>
              <a:rPr lang="de-DE" dirty="0" smtClean="0"/>
              <a:t>Ressourcen</a:t>
            </a: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verbrauch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Leichte Anbindung</a:t>
            </a:r>
            <a:r>
              <a:rPr lang="de-DE" dirty="0" smtClean="0"/>
              <a:t> an Drittsysteme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Performanz</a:t>
            </a:r>
            <a:endParaRPr lang="de-DE" dirty="0" smtClean="0"/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Automatisiertes </a:t>
            </a: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Monitoring</a:t>
            </a:r>
            <a:endParaRPr lang="de-DE" dirty="0" smtClean="0"/>
          </a:p>
          <a:p>
            <a:pPr marL="342900" indent="-342900">
              <a:buFont typeface="+mj-lt"/>
              <a:buAutoNum type="arabicPeriod"/>
            </a:pPr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Verschlüsselte </a:t>
            </a:r>
            <a:r>
              <a:rPr lang="de-DE" dirty="0" smtClean="0"/>
              <a:t>Kommunikation</a:t>
            </a:r>
          </a:p>
        </p:txBody>
      </p:sp>
      <p:sp>
        <p:nvSpPr>
          <p:cNvPr id="66" name="Textfeld 65"/>
          <p:cNvSpPr txBox="1"/>
          <p:nvPr/>
        </p:nvSpPr>
        <p:spPr>
          <a:xfrm>
            <a:off x="251520" y="5843623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…Weniger </a:t>
            </a:r>
            <a:r>
              <a:rPr lang="de-DE" sz="2800" u="sn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Kosten</a:t>
            </a:r>
            <a:r>
              <a:rPr lang="de-DE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!</a:t>
            </a:r>
            <a:endParaRPr lang="de-DE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8" name="Gleich 67"/>
          <p:cNvSpPr/>
          <p:nvPr/>
        </p:nvSpPr>
        <p:spPr>
          <a:xfrm>
            <a:off x="1751112" y="5192216"/>
            <a:ext cx="745232" cy="745232"/>
          </a:xfrm>
          <a:prstGeom prst="mathEqual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026" name="Picture 2" descr="http://calebmadrigal.com/static/images/nodejs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57150"/>
            <a:ext cx="1102024" cy="55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 in Originalgröße anzeig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552" y="890646"/>
            <a:ext cx="1102024" cy="286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buschmais.de/wp-content/uploads/2013/05/neo4j_notag_whiteb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98131"/>
            <a:ext cx="1028953" cy="55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ld in Originalgröße anzeige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216" y="890646"/>
            <a:ext cx="1184920" cy="39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20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hteck 49"/>
          <p:cNvSpPr/>
          <p:nvPr/>
        </p:nvSpPr>
        <p:spPr>
          <a:xfrm>
            <a:off x="4282119" y="980728"/>
            <a:ext cx="4610361" cy="4608512"/>
          </a:xfrm>
          <a:prstGeom prst="rect">
            <a:avLst/>
          </a:prstGeom>
          <a:solidFill>
            <a:schemeClr val="lt1">
              <a:alpha val="6000"/>
            </a:schemeClr>
          </a:solidFill>
          <a:ln w="38100"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Abgerundetes Rechteck 31"/>
          <p:cNvSpPr/>
          <p:nvPr/>
        </p:nvSpPr>
        <p:spPr>
          <a:xfrm>
            <a:off x="467544" y="1340768"/>
            <a:ext cx="3131371" cy="37444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Development Infrastruktur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 smtClean="0"/>
              <a:t>So wird entwickelt</a:t>
            </a:r>
            <a:endParaRPr lang="de-DE" dirty="0"/>
          </a:p>
        </p:txBody>
      </p:sp>
      <p:pic>
        <p:nvPicPr>
          <p:cNvPr id="3076" name="Picture 4" descr="micon_chro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420888"/>
            <a:ext cx="447279" cy="44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uppieren 28"/>
          <p:cNvGrpSpPr/>
          <p:nvPr/>
        </p:nvGrpSpPr>
        <p:grpSpPr>
          <a:xfrm>
            <a:off x="560091" y="1556792"/>
            <a:ext cx="3413599" cy="2788842"/>
            <a:chOff x="780639" y="1956582"/>
            <a:chExt cx="5040980" cy="4118379"/>
          </a:xfrm>
        </p:grpSpPr>
        <p:sp>
          <p:nvSpPr>
            <p:cNvPr id="15" name="Abgerundetes Rechteck 14"/>
            <p:cNvSpPr/>
            <p:nvPr/>
          </p:nvSpPr>
          <p:spPr>
            <a:xfrm>
              <a:off x="3113342" y="3673366"/>
              <a:ext cx="1836204" cy="136698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 smtClean="0"/>
            </a:p>
          </p:txBody>
        </p:sp>
        <p:pic>
          <p:nvPicPr>
            <p:cNvPr id="16" name="Picture 2" descr="Docke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6852" y="3815814"/>
              <a:ext cx="1728192" cy="5865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Abgerundetes Rechteck 9"/>
            <p:cNvSpPr/>
            <p:nvPr/>
          </p:nvSpPr>
          <p:spPr>
            <a:xfrm>
              <a:off x="780639" y="4634801"/>
              <a:ext cx="1836204" cy="144016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3074" name="Picture 2" descr="Docke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4786705"/>
              <a:ext cx="1728192" cy="5865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Flussdiagramm: Magnetplattenspeicher 10"/>
            <p:cNvSpPr/>
            <p:nvPr/>
          </p:nvSpPr>
          <p:spPr>
            <a:xfrm>
              <a:off x="1320699" y="5361549"/>
              <a:ext cx="756084" cy="5760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/>
                <a:t>neo4j</a:t>
              </a:r>
              <a:endParaRPr lang="de-DE" sz="1000" dirty="0"/>
            </a:p>
          </p:txBody>
        </p:sp>
        <p:sp>
          <p:nvSpPr>
            <p:cNvPr id="13" name="Abgerundetes Rechteck 12"/>
            <p:cNvSpPr/>
            <p:nvPr/>
          </p:nvSpPr>
          <p:spPr>
            <a:xfrm>
              <a:off x="3166852" y="1956582"/>
              <a:ext cx="1836204" cy="136815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200" dirty="0" smtClean="0"/>
            </a:p>
            <a:p>
              <a:pPr algn="ctr"/>
              <a:endParaRPr lang="de-DE" sz="1200" dirty="0"/>
            </a:p>
            <a:p>
              <a:pPr algn="ctr"/>
              <a:r>
                <a:rPr lang="de-DE" sz="1000" dirty="0" smtClean="0"/>
                <a:t>Angular </a:t>
              </a:r>
            </a:p>
            <a:p>
              <a:pPr algn="ctr"/>
              <a:r>
                <a:rPr lang="de-DE" sz="1000" dirty="0" smtClean="0"/>
                <a:t>Client Server</a:t>
              </a:r>
              <a:endParaRPr lang="de-DE" sz="1000" dirty="0"/>
            </a:p>
          </p:txBody>
        </p:sp>
        <p:pic>
          <p:nvPicPr>
            <p:cNvPr id="14" name="Picture 2" descr="Docke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950" y="2054147"/>
              <a:ext cx="1728192" cy="5865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Abgerundetes Rechteck 17"/>
            <p:cNvSpPr/>
            <p:nvPr/>
          </p:nvSpPr>
          <p:spPr>
            <a:xfrm>
              <a:off x="857488" y="2879575"/>
              <a:ext cx="1836204" cy="144016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19" name="Picture 2" descr="Docke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433" y="3031479"/>
              <a:ext cx="1728192" cy="5865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Flussdiagramm: Magnetplattenspeicher 19"/>
            <p:cNvSpPr/>
            <p:nvPr/>
          </p:nvSpPr>
          <p:spPr>
            <a:xfrm>
              <a:off x="1397548" y="3606323"/>
              <a:ext cx="756084" cy="5760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err="1" smtClean="0"/>
                <a:t>redis</a:t>
              </a:r>
              <a:endParaRPr lang="de-DE" sz="1000" dirty="0"/>
            </a:p>
          </p:txBody>
        </p:sp>
        <p:sp>
          <p:nvSpPr>
            <p:cNvPr id="17" name="Pfeil nach links und rechts 16"/>
            <p:cNvSpPr/>
            <p:nvPr/>
          </p:nvSpPr>
          <p:spPr>
            <a:xfrm rot="2327048">
              <a:off x="2460151" y="3594805"/>
              <a:ext cx="937840" cy="484632"/>
            </a:xfrm>
            <a:prstGeom prst="left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Pfeil nach links und rechts 21"/>
            <p:cNvSpPr/>
            <p:nvPr/>
          </p:nvSpPr>
          <p:spPr>
            <a:xfrm rot="19858152">
              <a:off x="2470433" y="4544389"/>
              <a:ext cx="937840" cy="484632"/>
            </a:xfrm>
            <a:prstGeom prst="left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iger Pfeil 23"/>
            <p:cNvSpPr/>
            <p:nvPr/>
          </p:nvSpPr>
          <p:spPr>
            <a:xfrm flipH="1">
              <a:off x="5123265" y="2347402"/>
              <a:ext cx="698353" cy="732531"/>
            </a:xfrm>
            <a:prstGeom prst="ben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0" name="Rechteckiger Pfeil 29"/>
            <p:cNvSpPr/>
            <p:nvPr/>
          </p:nvSpPr>
          <p:spPr>
            <a:xfrm flipH="1" flipV="1">
              <a:off x="5123266" y="4056512"/>
              <a:ext cx="698353" cy="730193"/>
            </a:xfrm>
            <a:prstGeom prst="ben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3078" name="Picture 6" descr="Bild in Originalgröße anzeig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455" y="4587023"/>
            <a:ext cx="848281" cy="35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Bild in Originalgröße anzeige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767" y="5811934"/>
            <a:ext cx="978222" cy="486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Bild in Originalgröße anzeige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552" y="5681715"/>
            <a:ext cx="1143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feil nach links und rechts 33"/>
          <p:cNvSpPr/>
          <p:nvPr/>
        </p:nvSpPr>
        <p:spPr>
          <a:xfrm rot="5400000">
            <a:off x="2410133" y="5192231"/>
            <a:ext cx="494648" cy="280555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Pfeil nach rechts 26"/>
          <p:cNvSpPr/>
          <p:nvPr/>
        </p:nvSpPr>
        <p:spPr>
          <a:xfrm>
            <a:off x="5664013" y="5916816"/>
            <a:ext cx="1679582" cy="29179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 smtClean="0"/>
              <a:t>Build</a:t>
            </a:r>
            <a:endParaRPr lang="de-DE" sz="1000" dirty="0"/>
          </a:p>
        </p:txBody>
      </p:sp>
      <p:pic>
        <p:nvPicPr>
          <p:cNvPr id="3084" name="Picture 12" descr="http://tech.m6web.fr/images/posts/imgob/0-00-30-83-201307-ob_d472509f78a8e21ad02b2e74ec9f03a0_15f75683-mocha-logo-pn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785" y="6258553"/>
            <a:ext cx="616752" cy="537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Bild in Originalgröße anzeige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784" y="6428881"/>
            <a:ext cx="725026" cy="32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Bild in Originalgröße anzeige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143" y="6173707"/>
            <a:ext cx="733007" cy="59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Bild in Originalgröße anzeigen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572" y="5745348"/>
            <a:ext cx="414312" cy="40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8" descr="Bild in Originalgröße anzeigen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124" y="5747167"/>
            <a:ext cx="412470" cy="40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Pfeil nach rechts 40"/>
          <p:cNvSpPr/>
          <p:nvPr/>
        </p:nvSpPr>
        <p:spPr>
          <a:xfrm>
            <a:off x="3128470" y="5916816"/>
            <a:ext cx="914734" cy="29179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 smtClean="0"/>
              <a:t>commit</a:t>
            </a:r>
            <a:endParaRPr lang="de-DE" sz="1000" dirty="0"/>
          </a:p>
        </p:txBody>
      </p:sp>
      <p:pic>
        <p:nvPicPr>
          <p:cNvPr id="3092" name="Picture 20" descr="https://atom.io/assets/logo-3f63f8265b387a01752f4dc7e90ad48b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03" y="4670325"/>
            <a:ext cx="979850" cy="20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Dock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315" y="3592356"/>
            <a:ext cx="1170279" cy="39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Pfeil nach rechts 54"/>
          <p:cNvSpPr/>
          <p:nvPr/>
        </p:nvSpPr>
        <p:spPr>
          <a:xfrm rot="16200000">
            <a:off x="7460507" y="4841814"/>
            <a:ext cx="954754" cy="29179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/>
          <p:cNvSpPr txBox="1"/>
          <p:nvPr/>
        </p:nvSpPr>
        <p:spPr>
          <a:xfrm>
            <a:off x="856039" y="1468791"/>
            <a:ext cx="64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Dev</a:t>
            </a:r>
            <a:endParaRPr lang="de-DE" dirty="0"/>
          </a:p>
        </p:txBody>
      </p:sp>
      <p:sp>
        <p:nvSpPr>
          <p:cNvPr id="62" name="Rechteckiger Pfeil 61"/>
          <p:cNvSpPr/>
          <p:nvPr/>
        </p:nvSpPr>
        <p:spPr>
          <a:xfrm rot="10800000" flipH="1">
            <a:off x="4043204" y="2995849"/>
            <a:ext cx="472904" cy="496048"/>
          </a:xfrm>
          <a:prstGeom prst="ben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3" name="Rechteckiger Pfeil 62"/>
          <p:cNvSpPr/>
          <p:nvPr/>
        </p:nvSpPr>
        <p:spPr>
          <a:xfrm rot="10800000" flipH="1" flipV="1">
            <a:off x="4045667" y="1844824"/>
            <a:ext cx="472904" cy="494465"/>
          </a:xfrm>
          <a:prstGeom prst="ben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7164516" y="3985764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Docker Hub</a:t>
            </a:r>
            <a:endParaRPr lang="de-DE" dirty="0"/>
          </a:p>
        </p:txBody>
      </p:sp>
      <p:sp>
        <p:nvSpPr>
          <p:cNvPr id="67" name="Textfeld 66"/>
          <p:cNvSpPr txBox="1"/>
          <p:nvPr/>
        </p:nvSpPr>
        <p:spPr>
          <a:xfrm>
            <a:off x="4605527" y="63835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CI</a:t>
            </a:r>
            <a:endParaRPr lang="de-DE" dirty="0"/>
          </a:p>
        </p:txBody>
      </p:sp>
      <p:sp>
        <p:nvSpPr>
          <p:cNvPr id="68" name="Textfeld 67"/>
          <p:cNvSpPr txBox="1"/>
          <p:nvPr/>
        </p:nvSpPr>
        <p:spPr>
          <a:xfrm>
            <a:off x="7549183" y="6116248"/>
            <a:ext cx="8659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 err="1" smtClean="0"/>
              <a:t>Deployment</a:t>
            </a: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smtClean="0"/>
              <a:t>Unit</a:t>
            </a:r>
            <a:endParaRPr lang="de-DE" sz="1000" dirty="0"/>
          </a:p>
        </p:txBody>
      </p:sp>
      <p:grpSp>
        <p:nvGrpSpPr>
          <p:cNvPr id="38" name="Gruppieren 37"/>
          <p:cNvGrpSpPr/>
          <p:nvPr/>
        </p:nvGrpSpPr>
        <p:grpSpPr>
          <a:xfrm>
            <a:off x="4638711" y="1844824"/>
            <a:ext cx="2318955" cy="1555210"/>
            <a:chOff x="4518571" y="2140436"/>
            <a:chExt cx="2984995" cy="2001891"/>
          </a:xfrm>
        </p:grpSpPr>
        <p:sp>
          <p:nvSpPr>
            <p:cNvPr id="57" name="Abgerundetes Rechteck 56"/>
            <p:cNvSpPr/>
            <p:nvPr/>
          </p:nvSpPr>
          <p:spPr>
            <a:xfrm>
              <a:off x="4518571" y="2147712"/>
              <a:ext cx="1445244" cy="199461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5" name="Flussdiagramm: Mehrere Dokumente 34"/>
            <p:cNvSpPr/>
            <p:nvPr/>
          </p:nvSpPr>
          <p:spPr>
            <a:xfrm>
              <a:off x="4619912" y="2701278"/>
              <a:ext cx="1229896" cy="949496"/>
            </a:xfrm>
            <a:prstGeom prst="flowChartMultidocumen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Textfeld 57"/>
            <p:cNvSpPr txBox="1"/>
            <p:nvPr/>
          </p:nvSpPr>
          <p:spPr>
            <a:xfrm>
              <a:off x="4889504" y="2162262"/>
              <a:ext cx="948852" cy="356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 smtClean="0"/>
                <a:t>Prod</a:t>
              </a:r>
              <a:endParaRPr lang="de-DE" sz="1200" dirty="0"/>
            </a:p>
          </p:txBody>
        </p:sp>
        <p:pic>
          <p:nvPicPr>
            <p:cNvPr id="60" name="Picture 2" descr="Docker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602" y="3062189"/>
              <a:ext cx="897766" cy="3046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" name="Abgerundetes Rechteck 69"/>
            <p:cNvSpPr/>
            <p:nvPr/>
          </p:nvSpPr>
          <p:spPr>
            <a:xfrm>
              <a:off x="6058322" y="2140436"/>
              <a:ext cx="1445244" cy="199461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1" name="Flussdiagramm: Mehrere Dokumente 70"/>
            <p:cNvSpPr/>
            <p:nvPr/>
          </p:nvSpPr>
          <p:spPr>
            <a:xfrm>
              <a:off x="6159663" y="2694002"/>
              <a:ext cx="1229896" cy="949496"/>
            </a:xfrm>
            <a:prstGeom prst="flowChartMultidocumen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Textfeld 71"/>
            <p:cNvSpPr txBox="1"/>
            <p:nvPr/>
          </p:nvSpPr>
          <p:spPr>
            <a:xfrm>
              <a:off x="6450154" y="2147712"/>
              <a:ext cx="832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Test</a:t>
              </a:r>
              <a:endParaRPr lang="de-DE" sz="1200" dirty="0"/>
            </a:p>
          </p:txBody>
        </p:sp>
        <p:pic>
          <p:nvPicPr>
            <p:cNvPr id="73" name="Picture 2" descr="Docker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1353" y="3054913"/>
              <a:ext cx="897766" cy="3046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94" name="Picture 22" descr="Bild in Originalgröße anzeige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621" y="3801929"/>
            <a:ext cx="922104" cy="65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feld 76"/>
          <p:cNvSpPr txBox="1"/>
          <p:nvPr/>
        </p:nvSpPr>
        <p:spPr>
          <a:xfrm>
            <a:off x="2443740" y="3247290"/>
            <a:ext cx="6419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 smtClean="0"/>
              <a:t>NodeJS</a:t>
            </a:r>
            <a:endParaRPr lang="de-DE" sz="1000" dirty="0"/>
          </a:p>
        </p:txBody>
      </p:sp>
      <p:sp>
        <p:nvSpPr>
          <p:cNvPr id="49" name="Rechteckiger Pfeil 48"/>
          <p:cNvSpPr/>
          <p:nvPr/>
        </p:nvSpPr>
        <p:spPr>
          <a:xfrm rot="16200000">
            <a:off x="5072379" y="3435882"/>
            <a:ext cx="813816" cy="868680"/>
          </a:xfrm>
          <a:prstGeom prst="ben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1" name="Rechteckiger Pfeil 80"/>
          <p:cNvSpPr/>
          <p:nvPr/>
        </p:nvSpPr>
        <p:spPr>
          <a:xfrm rot="16200000">
            <a:off x="6116661" y="3435882"/>
            <a:ext cx="813816" cy="868680"/>
          </a:xfrm>
          <a:prstGeom prst="ben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15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DYNA AG - Template">
  <a:themeElements>
    <a:clrScheme name="PRODYNA">
      <a:dk1>
        <a:srgbClr val="383839"/>
      </a:dk1>
      <a:lt1>
        <a:srgbClr val="FFFFFF"/>
      </a:lt1>
      <a:dk2>
        <a:srgbClr val="A0BB2A"/>
      </a:dk2>
      <a:lt2>
        <a:srgbClr val="466689"/>
      </a:lt2>
      <a:accent1>
        <a:srgbClr val="7AB6EF"/>
      </a:accent1>
      <a:accent2>
        <a:srgbClr val="9DAABE"/>
      </a:accent2>
      <a:accent3>
        <a:srgbClr val="4C4D4B"/>
      </a:accent3>
      <a:accent4>
        <a:srgbClr val="737472"/>
      </a:accent4>
      <a:accent5>
        <a:srgbClr val="E8E8E8"/>
      </a:accent5>
      <a:accent6>
        <a:srgbClr val="B94C32"/>
      </a:accent6>
      <a:hlink>
        <a:srgbClr val="C32A31"/>
      </a:hlink>
      <a:folHlink>
        <a:srgbClr val="CFAF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anchor="b" anchorCtr="0">
        <a:normAutofit fontScale="92500" lnSpcReduction="10000"/>
      </a:bodyPr>
      <a:lstStyle>
        <a:defPPr>
          <a:defRPr sz="9600" dirty="0" smtClean="0">
            <a:solidFill>
              <a:schemeClr val="bg1"/>
            </a:solidFill>
            <a:latin typeface="DIN Next LT Pro UltraLight Cond" panose="020B0206020203050203" pitchFamily="34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xt + Graphic Templates">
  <a:themeElements>
    <a:clrScheme name="PRODYNA">
      <a:dk1>
        <a:srgbClr val="383836"/>
      </a:dk1>
      <a:lt1>
        <a:srgbClr val="FFFFFF"/>
      </a:lt1>
      <a:dk2>
        <a:srgbClr val="A0C52A"/>
      </a:dk2>
      <a:lt2>
        <a:srgbClr val="577A9B"/>
      </a:lt2>
      <a:accent1>
        <a:srgbClr val="8BC4F2"/>
      </a:accent1>
      <a:accent2>
        <a:srgbClr val="ADB9CA"/>
      </a:accent2>
      <a:accent3>
        <a:srgbClr val="5F605E"/>
      </a:accent3>
      <a:accent4>
        <a:srgbClr val="868785"/>
      </a:accent4>
      <a:accent5>
        <a:srgbClr val="ECECEC"/>
      </a:accent5>
      <a:accent6>
        <a:srgbClr val="C76141"/>
      </a:accent6>
      <a:hlink>
        <a:srgbClr val="D04040"/>
      </a:hlink>
      <a:folHlink>
        <a:srgbClr val="D8BB6C"/>
      </a:folHlink>
    </a:clrScheme>
    <a:fontScheme name="PRODYNA FONTS">
      <a:majorFont>
        <a:latin typeface="DIN Next LT Pro Condensed"/>
        <a:ea typeface=""/>
        <a:cs typeface=""/>
      </a:majorFont>
      <a:minorFont>
        <a:latin typeface="DIN Next LT Pro Light Condense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genda Templates">
  <a:themeElements>
    <a:clrScheme name="PRODYNA">
      <a:dk1>
        <a:srgbClr val="383839"/>
      </a:dk1>
      <a:lt1>
        <a:srgbClr val="FFFFFF"/>
      </a:lt1>
      <a:dk2>
        <a:srgbClr val="A0BB2A"/>
      </a:dk2>
      <a:lt2>
        <a:srgbClr val="466689"/>
      </a:lt2>
      <a:accent1>
        <a:srgbClr val="7AB6EF"/>
      </a:accent1>
      <a:accent2>
        <a:srgbClr val="9DAABE"/>
      </a:accent2>
      <a:accent3>
        <a:srgbClr val="4C4D4B"/>
      </a:accent3>
      <a:accent4>
        <a:srgbClr val="737472"/>
      </a:accent4>
      <a:accent5>
        <a:srgbClr val="E8E8E8"/>
      </a:accent5>
      <a:accent6>
        <a:srgbClr val="B94C32"/>
      </a:accent6>
      <a:hlink>
        <a:srgbClr val="C32A31"/>
      </a:hlink>
      <a:folHlink>
        <a:srgbClr val="CFAF5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ile Templates">
  <a:themeElements>
    <a:clrScheme name="PRODYNA">
      <a:dk1>
        <a:srgbClr val="383836"/>
      </a:dk1>
      <a:lt1>
        <a:srgbClr val="FFFFFF"/>
      </a:lt1>
      <a:dk2>
        <a:srgbClr val="A0C52A"/>
      </a:dk2>
      <a:lt2>
        <a:srgbClr val="577A9B"/>
      </a:lt2>
      <a:accent1>
        <a:srgbClr val="8BC4F2"/>
      </a:accent1>
      <a:accent2>
        <a:srgbClr val="ADB9CA"/>
      </a:accent2>
      <a:accent3>
        <a:srgbClr val="5F605E"/>
      </a:accent3>
      <a:accent4>
        <a:srgbClr val="868785"/>
      </a:accent4>
      <a:accent5>
        <a:srgbClr val="ECECEC"/>
      </a:accent5>
      <a:accent6>
        <a:srgbClr val="C76141"/>
      </a:accent6>
      <a:hlink>
        <a:srgbClr val="D04040"/>
      </a:hlink>
      <a:folHlink>
        <a:srgbClr val="D8BB6C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PRODYNA AG - Template</Template>
  <TotalTime>0</TotalTime>
  <Words>173</Words>
  <Application>Microsoft Office PowerPoint</Application>
  <PresentationFormat>Bildschirmpräsentation (4:3)</PresentationFormat>
  <Paragraphs>143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4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PRODYNA AG - Template</vt:lpstr>
      <vt:lpstr>Text + Graphic Templates</vt:lpstr>
      <vt:lpstr>Agenda Templates</vt:lpstr>
      <vt:lpstr>Tile Templates</vt:lpstr>
      <vt:lpstr>PAC-TimeTracker 1.0</vt:lpstr>
      <vt:lpstr>PowerPoint-Präsentation</vt:lpstr>
      <vt:lpstr>Architektur</vt:lpstr>
      <vt:lpstr>Infrastruktur</vt:lpstr>
      <vt:lpstr>Technologien</vt:lpstr>
      <vt:lpstr>Development Infrastruktur</vt:lpstr>
    </vt:vector>
  </TitlesOfParts>
  <Company>PRODYNA AG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PRODYNA</dc:subject>
  <dc:creator>Leonid Agranovskiy</dc:creator>
  <cp:lastModifiedBy>Leonid Agranovskiy</cp:lastModifiedBy>
  <cp:revision>33</cp:revision>
  <cp:lastPrinted>2014-10-20T12:40:13Z</cp:lastPrinted>
  <dcterms:created xsi:type="dcterms:W3CDTF">2015-01-21T20:07:37Z</dcterms:created>
  <dcterms:modified xsi:type="dcterms:W3CDTF">2015-01-21T23:32:21Z</dcterms:modified>
</cp:coreProperties>
</file>