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9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CE81DB-CB5C-4ED4-A547-3754F4773EE7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59F461-EAD0-4360-B8C5-12EAACE20EE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Classes Behind: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Insofar, there are 37 total java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AddressSearchController.java</a:t>
            </a:r>
          </a:p>
          <a:p>
            <a:r>
              <a:rPr lang="en-US" dirty="0" smtClean="0"/>
              <a:t>CitySearchController.java</a:t>
            </a:r>
          </a:p>
          <a:p>
            <a:r>
              <a:rPr lang="en-US" dirty="0" smtClean="0"/>
              <a:t>CustomerController.java</a:t>
            </a:r>
          </a:p>
          <a:p>
            <a:r>
              <a:rPr lang="en-US" dirty="0" smtClean="0"/>
              <a:t>CustomListController.java</a:t>
            </a:r>
          </a:p>
          <a:p>
            <a:r>
              <a:rPr lang="en-US" dirty="0" smtClean="0"/>
              <a:t>EmailSearchController.java</a:t>
            </a:r>
          </a:p>
          <a:p>
            <a:r>
              <a:rPr lang="en-US" dirty="0" smtClean="0"/>
              <a:t>FirstNameSearchController.java</a:t>
            </a:r>
          </a:p>
          <a:p>
            <a:r>
              <a:rPr lang="en-US" dirty="0" smtClean="0"/>
              <a:t>LastNameSearchController.java</a:t>
            </a:r>
          </a:p>
          <a:p>
            <a:r>
              <a:rPr lang="en-US" dirty="0" smtClean="0"/>
              <a:t>MainWindowController.java</a:t>
            </a:r>
          </a:p>
          <a:p>
            <a:r>
              <a:rPr lang="en-US" dirty="0" smtClean="0"/>
              <a:t>MakePaymentController.java</a:t>
            </a:r>
          </a:p>
          <a:p>
            <a:r>
              <a:rPr lang="en-US" dirty="0" smtClean="0"/>
              <a:t>PhoneSearchController.java</a:t>
            </a:r>
          </a:p>
          <a:p>
            <a:r>
              <a:rPr lang="en-US" dirty="0" smtClean="0"/>
              <a:t>ProductController.java</a:t>
            </a:r>
          </a:p>
          <a:p>
            <a:r>
              <a:rPr lang="en-US" dirty="0" smtClean="0"/>
              <a:t>ZipSearchController.java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1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AddTransactions.java</a:t>
            </a:r>
          </a:p>
          <a:p>
            <a:r>
              <a:rPr lang="en-US" dirty="0" smtClean="0"/>
              <a:t>AddTransactionView.java</a:t>
            </a:r>
          </a:p>
          <a:p>
            <a:r>
              <a:rPr lang="en-US" dirty="0" smtClean="0"/>
              <a:t>AddView.java</a:t>
            </a:r>
          </a:p>
          <a:p>
            <a:r>
              <a:rPr lang="en-US" dirty="0" smtClean="0"/>
              <a:t>EditView.java</a:t>
            </a:r>
          </a:p>
          <a:p>
            <a:r>
              <a:rPr lang="en-US" dirty="0" smtClean="0"/>
              <a:t>Introview.java</a:t>
            </a:r>
          </a:p>
          <a:p>
            <a:r>
              <a:rPr lang="en-US" dirty="0" smtClean="0"/>
              <a:t>MainWindowView.java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CustomerModel.java</a:t>
            </a:r>
          </a:p>
          <a:p>
            <a:r>
              <a:rPr lang="en-US" dirty="0" smtClean="0"/>
              <a:t>TransactionModel.java</a:t>
            </a:r>
          </a:p>
          <a:p>
            <a:r>
              <a:rPr lang="en-US" dirty="0" smtClean="0"/>
              <a:t>ProductModel.java</a:t>
            </a:r>
          </a:p>
          <a:p>
            <a:r>
              <a:rPr lang="en-US" dirty="0" smtClean="0"/>
              <a:t>CustomTableModel.java</a:t>
            </a:r>
          </a:p>
          <a:p>
            <a:r>
              <a:rPr lang="en-US" dirty="0" smtClean="0"/>
              <a:t>MainWindowModel.java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4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introviewController.java</a:t>
            </a:r>
          </a:p>
          <a:p>
            <a:r>
              <a:rPr lang="en-US" dirty="0" smtClean="0"/>
              <a:t>LoginWindow.java</a:t>
            </a:r>
          </a:p>
          <a:p>
            <a:r>
              <a:rPr lang="en-US" dirty="0" smtClean="0"/>
              <a:t>CreateLoginWindow.java</a:t>
            </a:r>
          </a:p>
          <a:p>
            <a:r>
              <a:rPr lang="en-US" dirty="0" smtClean="0"/>
              <a:t>newCustFile.java</a:t>
            </a:r>
          </a:p>
          <a:p>
            <a:r>
              <a:rPr lang="en-US" dirty="0" smtClean="0"/>
              <a:t>OpenCustFile.java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5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SpringUtilities.java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other classes that were not mentioned, as many are orphaned </a:t>
            </a:r>
            <a:r>
              <a:rPr lang="en-US" smtClean="0"/>
              <a:t>and scheduled </a:t>
            </a:r>
            <a:r>
              <a:rPr lang="en-US" dirty="0" smtClean="0"/>
              <a:t>to be deleted.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9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</TotalTime>
  <Words>75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MyCMS</vt:lpstr>
      <vt:lpstr>Breakdown of Classes</vt:lpstr>
      <vt:lpstr>Controller Classes</vt:lpstr>
      <vt:lpstr>View Classes</vt:lpstr>
      <vt:lpstr>Model Classes</vt:lpstr>
      <vt:lpstr>Hybrid Classes</vt:lpstr>
      <vt:lpstr>External</vt:lpstr>
      <vt:lpstr>Other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4</cp:revision>
  <dcterms:created xsi:type="dcterms:W3CDTF">2013-12-03T14:48:47Z</dcterms:created>
  <dcterms:modified xsi:type="dcterms:W3CDTF">2013-12-03T15:39:58Z</dcterms:modified>
</cp:coreProperties>
</file>