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CE-A156-4C21-90A0-2A95E89C6DB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4B02-EF64-4A00-8F18-FB37ED27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CE-A156-4C21-90A0-2A95E89C6DB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4B02-EF64-4A00-8F18-FB37ED27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5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CE-A156-4C21-90A0-2A95E89C6DB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4B02-EF64-4A00-8F18-FB37ED27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CE-A156-4C21-90A0-2A95E89C6DB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4B02-EF64-4A00-8F18-FB37ED27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2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CE-A156-4C21-90A0-2A95E89C6DB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4B02-EF64-4A00-8F18-FB37ED27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CE-A156-4C21-90A0-2A95E89C6DB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4B02-EF64-4A00-8F18-FB37ED27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9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CE-A156-4C21-90A0-2A95E89C6DB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4B02-EF64-4A00-8F18-FB37ED27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CE-A156-4C21-90A0-2A95E89C6DB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4B02-EF64-4A00-8F18-FB37ED27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9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CE-A156-4C21-90A0-2A95E89C6DB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4B02-EF64-4A00-8F18-FB37ED27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CE-A156-4C21-90A0-2A95E89C6DB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4B02-EF64-4A00-8F18-FB37ED27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7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4CE-A156-4C21-90A0-2A95E89C6DB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4B02-EF64-4A00-8F18-FB37ED27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E4CE-A156-4C21-90A0-2A95E89C6DB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4B02-EF64-4A00-8F18-FB37ED27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4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02759" y="158228"/>
            <a:ext cx="670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 smtClean="0"/>
              <a:t>Mini </a:t>
            </a:r>
            <a:r>
              <a:rPr lang="es-US" b="1" dirty="0" err="1" smtClean="0"/>
              <a:t>Bouquet</a:t>
            </a:r>
            <a:r>
              <a:rPr lang="es-US" b="1" dirty="0" smtClean="0"/>
              <a:t>: </a:t>
            </a:r>
            <a:r>
              <a:rPr lang="en-US" dirty="0" smtClean="0"/>
              <a:t>is a Balloon Bouquet in miniature version with Chic Style, seeks to recreate the motive to celebrate for our client in a simple way, with a touch of elegance and without excessive.</a:t>
            </a:r>
          </a:p>
          <a:p>
            <a:endParaRPr lang="es-US" b="1" dirty="0"/>
          </a:p>
          <a:p>
            <a:r>
              <a:rPr lang="es-ES" dirty="0"/>
              <a:t>E</a:t>
            </a:r>
            <a:r>
              <a:rPr lang="es-ES" dirty="0" smtClean="0"/>
              <a:t>s un </a:t>
            </a:r>
            <a:r>
              <a:rPr lang="es-ES" dirty="0" err="1" smtClean="0"/>
              <a:t>Bouquet</a:t>
            </a:r>
            <a:r>
              <a:rPr lang="es-ES" dirty="0" smtClean="0"/>
              <a:t> de Globos en versión miniatura con un estilo Chic, busca recrear el motivo a celebrar por nuestro cliente de una manera sencilla, con un toque de elegancia y sin excesos.</a:t>
            </a:r>
          </a:p>
          <a:p>
            <a:pPr algn="r"/>
            <a:r>
              <a:rPr lang="es-ES" b="1" dirty="0" smtClean="0"/>
              <a:t>Price </a:t>
            </a:r>
            <a:r>
              <a:rPr lang="es-ES" b="1" dirty="0" err="1" smtClean="0"/>
              <a:t>Range</a:t>
            </a:r>
            <a:r>
              <a:rPr lang="es-ES" b="1" dirty="0" smtClean="0"/>
              <a:t>: </a:t>
            </a:r>
            <a:r>
              <a:rPr lang="es-ES" dirty="0" smtClean="0"/>
              <a:t>$99.99 - $115</a:t>
            </a:r>
          </a:p>
          <a:p>
            <a:pPr algn="ctr"/>
            <a:r>
              <a:rPr lang="es-ES" dirty="0" err="1" smtClean="0"/>
              <a:t>See</a:t>
            </a:r>
            <a:r>
              <a:rPr lang="es-ES" dirty="0" smtClean="0"/>
              <a:t> more </a:t>
            </a:r>
            <a:r>
              <a:rPr lang="es-ES" dirty="0" err="1" smtClean="0"/>
              <a:t>Example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r>
              <a:rPr lang="es-ES" dirty="0" smtClean="0"/>
              <a:t> →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5790" y="216591"/>
            <a:ext cx="2586681" cy="3558746"/>
            <a:chOff x="1128584" y="403655"/>
            <a:chExt cx="2586681" cy="3558746"/>
          </a:xfrm>
        </p:grpSpPr>
        <p:sp>
          <p:nvSpPr>
            <p:cNvPr id="4" name="Rectangle 3"/>
            <p:cNvSpPr/>
            <p:nvPr/>
          </p:nvSpPr>
          <p:spPr>
            <a:xfrm>
              <a:off x="1128584" y="403655"/>
              <a:ext cx="2586681" cy="35587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9160" y="457278"/>
              <a:ext cx="2284081" cy="345150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844056" y="4062964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 smtClean="0"/>
              <a:t>Small </a:t>
            </a:r>
            <a:r>
              <a:rPr lang="es-US" b="1" dirty="0" err="1" smtClean="0"/>
              <a:t>Bouquet</a:t>
            </a:r>
            <a:r>
              <a:rPr lang="es-US" b="1" dirty="0" smtClean="0"/>
              <a:t>: </a:t>
            </a:r>
            <a:r>
              <a:rPr lang="en-US" dirty="0"/>
              <a:t>i</a:t>
            </a:r>
            <a:r>
              <a:rPr lang="en-US" dirty="0" smtClean="0"/>
              <a:t>t is a balloon bouquet with fresh style that stands out in plain sight and denotes with simplicity the motive to celebrate by our client.</a:t>
            </a:r>
          </a:p>
          <a:p>
            <a:endParaRPr lang="es-US" b="1" dirty="0"/>
          </a:p>
          <a:p>
            <a:r>
              <a:rPr lang="es-ES" dirty="0" smtClean="0"/>
              <a:t>Es un </a:t>
            </a:r>
            <a:r>
              <a:rPr lang="es-ES" dirty="0" err="1" smtClean="0"/>
              <a:t>Bouquet</a:t>
            </a:r>
            <a:r>
              <a:rPr lang="es-ES" dirty="0" smtClean="0"/>
              <a:t> de Globos que destaca a la vista y denota con sencillez el motivo a celebrar por nuestro cliente.</a:t>
            </a:r>
          </a:p>
          <a:p>
            <a:pPr algn="r"/>
            <a:r>
              <a:rPr lang="es-ES" b="1" dirty="0" smtClean="0"/>
              <a:t>Price </a:t>
            </a:r>
            <a:r>
              <a:rPr lang="es-ES" b="1" dirty="0" err="1" smtClean="0"/>
              <a:t>Range</a:t>
            </a:r>
            <a:r>
              <a:rPr lang="es-ES" b="1" dirty="0" smtClean="0"/>
              <a:t>: </a:t>
            </a:r>
            <a:r>
              <a:rPr lang="es-ES" dirty="0" smtClean="0"/>
              <a:t>$120 - $134.99</a:t>
            </a:r>
          </a:p>
          <a:p>
            <a:pPr algn="ctr"/>
            <a:r>
              <a:rPr lang="es-ES" dirty="0" err="1" smtClean="0"/>
              <a:t>See</a:t>
            </a:r>
            <a:r>
              <a:rPr lang="es-ES" dirty="0" smtClean="0"/>
              <a:t> more </a:t>
            </a:r>
            <a:r>
              <a:rPr lang="es-ES" dirty="0" err="1" smtClean="0"/>
              <a:t>Example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r>
              <a:rPr lang="es-ES" dirty="0" smtClean="0"/>
              <a:t> →</a:t>
            </a:r>
            <a:endParaRPr lang="en-US" dirty="0" smtClean="0"/>
          </a:p>
        </p:txBody>
      </p:sp>
      <p:pic>
        <p:nvPicPr>
          <p:cNvPr id="1026" name="Picture 2" descr="https://scontent.fzty1-2.fna.fbcdn.net/v/t1.15752-9/60631159_832615067124887_1993511784857731072_n.jpg?_nc_cat=107&amp;_nc_ht=scontent.fzty1-2.fna&amp;oh=277af16994e1ed589e924be4cbc98caf&amp;oe=5D5E5D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855" y="2669411"/>
            <a:ext cx="2232454" cy="39697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2398333" y="216591"/>
            <a:ext cx="105349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 err="1"/>
              <a:t>E</a:t>
            </a:r>
            <a:r>
              <a:rPr lang="es-ES" sz="1000" dirty="0" err="1" smtClean="0"/>
              <a:t>xample</a:t>
            </a:r>
            <a:r>
              <a:rPr lang="es-ES" sz="1000" dirty="0" smtClean="0"/>
              <a:t> </a:t>
            </a:r>
            <a:r>
              <a:rPr lang="es-ES" sz="1000" dirty="0" err="1" smtClean="0"/>
              <a:t>Model</a:t>
            </a:r>
            <a:endParaRPr lang="es-ES" sz="1000" dirty="0" smtClean="0"/>
          </a:p>
          <a:p>
            <a:pPr algn="ctr"/>
            <a:r>
              <a:rPr lang="es-ES" sz="1000" dirty="0" err="1" smtClean="0"/>
              <a:t>or</a:t>
            </a:r>
            <a:endParaRPr lang="es-ES" sz="1000" dirty="0" smtClean="0"/>
          </a:p>
          <a:p>
            <a:r>
              <a:rPr lang="es-ES" sz="1000" dirty="0" smtClean="0"/>
              <a:t>Picture </a:t>
            </a:r>
            <a:r>
              <a:rPr lang="es-ES" sz="1000" dirty="0" err="1" smtClean="0"/>
              <a:t>Example</a:t>
            </a:r>
            <a:r>
              <a:rPr lang="es-E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890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02759" y="158228"/>
            <a:ext cx="67056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 smtClean="0"/>
              <a:t>Medium </a:t>
            </a:r>
            <a:r>
              <a:rPr lang="es-US" b="1" dirty="0" err="1" smtClean="0"/>
              <a:t>Bouquet</a:t>
            </a:r>
            <a:r>
              <a:rPr lang="es-US" b="1" dirty="0" smtClean="0"/>
              <a:t>: </a:t>
            </a:r>
            <a:r>
              <a:rPr lang="es-US" dirty="0" smtClean="0"/>
              <a:t>i</a:t>
            </a:r>
            <a:r>
              <a:rPr lang="en-US" dirty="0" smtClean="0"/>
              <a:t>s a Balloon Bouquet </a:t>
            </a:r>
            <a:r>
              <a:rPr lang="en-US" dirty="0" smtClean="0"/>
              <a:t>remarkable</a:t>
            </a:r>
            <a:r>
              <a:rPr lang="en-US" dirty="0" smtClean="0"/>
              <a:t>, which striking for its beautiful decorative details to celebrate and fest that person or moment super special for you. This is our Most Popular Bouquet, because cause a Impressive Surprise Feeling in the persons that receive them.</a:t>
            </a:r>
          </a:p>
          <a:p>
            <a:endParaRPr lang="es-US" sz="900" b="1" dirty="0"/>
          </a:p>
          <a:p>
            <a:r>
              <a:rPr lang="es-ES" dirty="0" smtClean="0"/>
              <a:t>Es un ramo de globos notable, que destaca por sus hermosos detalles decorativos para celebrar y festejar a esa persona o momento </a:t>
            </a:r>
            <a:r>
              <a:rPr lang="es-ES" dirty="0" err="1" smtClean="0"/>
              <a:t>super</a:t>
            </a:r>
            <a:r>
              <a:rPr lang="es-ES" dirty="0" smtClean="0"/>
              <a:t> especial para ti. Este es nuestro ramo más popular, porque causa una sensación de sorpresa impresionante en las personas que los reciben.</a:t>
            </a:r>
          </a:p>
          <a:p>
            <a:pPr algn="r"/>
            <a:r>
              <a:rPr lang="es-ES" b="1" dirty="0" smtClean="0"/>
              <a:t>Price </a:t>
            </a:r>
            <a:r>
              <a:rPr lang="es-ES" b="1" dirty="0" err="1" smtClean="0"/>
              <a:t>Range</a:t>
            </a:r>
            <a:r>
              <a:rPr lang="es-ES" b="1" dirty="0" smtClean="0"/>
              <a:t>: </a:t>
            </a:r>
            <a:r>
              <a:rPr lang="es-ES" dirty="0" smtClean="0"/>
              <a:t>$140 - $169.99</a:t>
            </a:r>
          </a:p>
          <a:p>
            <a:pPr algn="ctr"/>
            <a:r>
              <a:rPr lang="es-ES" dirty="0" err="1" smtClean="0"/>
              <a:t>See</a:t>
            </a:r>
            <a:r>
              <a:rPr lang="es-ES" dirty="0" smtClean="0"/>
              <a:t> more </a:t>
            </a:r>
            <a:r>
              <a:rPr lang="es-ES" dirty="0" err="1" smtClean="0"/>
              <a:t>Example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r>
              <a:rPr lang="es-ES" dirty="0" smtClean="0"/>
              <a:t> →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5790" y="216591"/>
            <a:ext cx="2586681" cy="3558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44056" y="4062964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 err="1" smtClean="0"/>
              <a:t>Large</a:t>
            </a:r>
            <a:r>
              <a:rPr lang="es-US" b="1" dirty="0" smtClean="0"/>
              <a:t> </a:t>
            </a:r>
            <a:r>
              <a:rPr lang="es-US" b="1" dirty="0" err="1" smtClean="0"/>
              <a:t>Bouquet</a:t>
            </a:r>
            <a:r>
              <a:rPr lang="es-US" b="1" dirty="0" smtClean="0"/>
              <a:t>:</a:t>
            </a:r>
            <a:r>
              <a:rPr lang="en-US" dirty="0" smtClean="0"/>
              <a:t>.</a:t>
            </a:r>
          </a:p>
          <a:p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dirty="0" err="1" smtClean="0"/>
              <a:t>balloon</a:t>
            </a:r>
            <a:r>
              <a:rPr lang="es-ES" dirty="0" smtClean="0"/>
              <a:t> </a:t>
            </a:r>
            <a:r>
              <a:rPr lang="es-ES" dirty="0" err="1" smtClean="0"/>
              <a:t>bouquet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fresh</a:t>
            </a:r>
            <a:r>
              <a:rPr lang="es-ES" dirty="0" smtClean="0"/>
              <a:t> </a:t>
            </a:r>
            <a:r>
              <a:rPr lang="es-ES" dirty="0" err="1" smtClean="0"/>
              <a:t>style</a:t>
            </a:r>
            <a:r>
              <a:rPr lang="es-ES" dirty="0" smtClean="0"/>
              <a:t> que destaca a la vista y denota con sencillez el motivo a celebrar por nuestro cliente.</a:t>
            </a:r>
          </a:p>
          <a:p>
            <a:pPr algn="r"/>
            <a:r>
              <a:rPr lang="es-ES" b="1" dirty="0" smtClean="0"/>
              <a:t>Price </a:t>
            </a:r>
            <a:r>
              <a:rPr lang="es-ES" b="1" dirty="0" err="1" smtClean="0"/>
              <a:t>Range</a:t>
            </a:r>
            <a:r>
              <a:rPr lang="es-ES" b="1" dirty="0" smtClean="0"/>
              <a:t>: </a:t>
            </a:r>
            <a:r>
              <a:rPr lang="es-ES" dirty="0" smtClean="0"/>
              <a:t>$180 - $209.99</a:t>
            </a:r>
          </a:p>
          <a:p>
            <a:pPr algn="ctr"/>
            <a:r>
              <a:rPr lang="es-ES" dirty="0" err="1" smtClean="0"/>
              <a:t>See</a:t>
            </a:r>
            <a:r>
              <a:rPr lang="es-ES" dirty="0" smtClean="0"/>
              <a:t> more </a:t>
            </a:r>
            <a:r>
              <a:rPr lang="es-ES" dirty="0" err="1" smtClean="0"/>
              <a:t>Example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r>
              <a:rPr lang="es-ES" dirty="0" smtClean="0"/>
              <a:t> →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398333" y="216591"/>
            <a:ext cx="105349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 err="1"/>
              <a:t>E</a:t>
            </a:r>
            <a:r>
              <a:rPr lang="es-ES" sz="1000" dirty="0" err="1" smtClean="0"/>
              <a:t>xample</a:t>
            </a:r>
            <a:r>
              <a:rPr lang="es-ES" sz="1000" dirty="0" smtClean="0"/>
              <a:t> </a:t>
            </a:r>
            <a:r>
              <a:rPr lang="es-ES" sz="1000" dirty="0" err="1" smtClean="0"/>
              <a:t>Model</a:t>
            </a:r>
            <a:endParaRPr lang="es-ES" sz="1000" dirty="0" smtClean="0"/>
          </a:p>
          <a:p>
            <a:pPr algn="ctr"/>
            <a:r>
              <a:rPr lang="es-ES" sz="1000" dirty="0" err="1" smtClean="0"/>
              <a:t>or</a:t>
            </a:r>
            <a:endParaRPr lang="es-ES" sz="1000" dirty="0" smtClean="0"/>
          </a:p>
          <a:p>
            <a:r>
              <a:rPr lang="es-ES" sz="1000" dirty="0" smtClean="0"/>
              <a:t>Picture </a:t>
            </a:r>
            <a:r>
              <a:rPr lang="es-ES" sz="1000" dirty="0" err="1" smtClean="0"/>
              <a:t>Example</a:t>
            </a:r>
            <a:r>
              <a:rPr lang="es-ES" sz="1000" dirty="0" smtClean="0"/>
              <a:t> 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" b="7147"/>
          <a:stretch/>
        </p:blipFill>
        <p:spPr>
          <a:xfrm>
            <a:off x="758155" y="278025"/>
            <a:ext cx="2079484" cy="3429000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9" r="472"/>
          <a:stretch/>
        </p:blipFill>
        <p:spPr>
          <a:xfrm>
            <a:off x="10065206" y="62417"/>
            <a:ext cx="2095157" cy="3200400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1"/>
          <a:stretch/>
        </p:blipFill>
        <p:spPr>
          <a:xfrm>
            <a:off x="7947856" y="3262817"/>
            <a:ext cx="3352897" cy="3506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8621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315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Lucía Naar</dc:creator>
  <cp:lastModifiedBy>Lucía Naar</cp:lastModifiedBy>
  <cp:revision>12</cp:revision>
  <dcterms:created xsi:type="dcterms:W3CDTF">2019-05-20T20:27:24Z</dcterms:created>
  <dcterms:modified xsi:type="dcterms:W3CDTF">2019-05-21T01:33:38Z</dcterms:modified>
</cp:coreProperties>
</file>