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5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9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43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47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57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31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1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7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4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7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9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0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6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</cp:revision>
  <dcterms:created xsi:type="dcterms:W3CDTF">2020-09-01T06:50:31Z</dcterms:created>
  <dcterms:modified xsi:type="dcterms:W3CDTF">2020-09-01T06:50:39Z</dcterms:modified>
</cp:coreProperties>
</file>