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E38B72-7103-4C33-A645-3C18174D94E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613928-9C7A-4732-B4CF-8B7D6D06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Michael</a:t>
            </a:r>
            <a:r>
              <a:rPr/>
              <a:t> </a:t>
            </a:r>
            <a:r>
              <a:rPr/>
              <a:t>Lagunov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9/1/2020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fancy presentation</dc:title>
  <dc:creator>Michael Lagunov</dc:creator>
  <cp:keywords/>
  <dcterms:created xsi:type="dcterms:W3CDTF">2020-09-01T06:51:52Z</dcterms:created>
  <dcterms:modified xsi:type="dcterms:W3CDTF">2020-09-01T06:51:52Z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9/1/2020</vt:lpwstr>
  </property>
  <property fmtid="{D5CDD505-2E9C-101B-9397-08002B2CF9AE}" pid="3" name="output">
    <vt:lpwstr/>
  </property>
</Properties>
</file>