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7" r:id="rId4"/>
    <p:sldId id="265" r:id="rId5"/>
    <p:sldId id="257" r:id="rId6"/>
    <p:sldId id="266"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7D9DA7-9BAD-4FA8-B16F-521995EA0B8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A3BBC0A-BB85-42AE-A774-A4A686909BFA}"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7D9DA7-9BAD-4FA8-B16F-521995EA0B8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97D9DA7-9BAD-4FA8-B16F-521995EA0B8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97D9DA7-9BAD-4FA8-B16F-521995EA0B89}"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7D9DA7-9BAD-4FA8-B16F-521995EA0B89}"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D9DA7-9BAD-4FA8-B16F-521995EA0B89}"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7D9DA7-9BAD-4FA8-B16F-521995EA0B8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7D9DA7-9BAD-4FA8-B16F-521995EA0B8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D9DA7-9BAD-4FA8-B16F-521995EA0B89}" type="datetimeFigureOut">
              <a:rPr lang="en-GB" smtClean="0"/>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BBC0A-BB85-42AE-A774-A4A686909BFA}"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Coventry University And GDUFS Project </a:t>
            </a:r>
            <a:endParaRPr lang="en-GB" dirty="0"/>
          </a:p>
        </p:txBody>
      </p:sp>
      <p:sp>
        <p:nvSpPr>
          <p:cNvPr id="3" name="Subtitle 2"/>
          <p:cNvSpPr>
            <a:spLocks noGrp="1"/>
          </p:cNvSpPr>
          <p:nvPr>
            <p:ph type="subTitle" idx="1"/>
          </p:nvPr>
        </p:nvSpPr>
        <p:spPr/>
        <p:txBody>
          <a:bodyPr/>
          <a:lstStyle/>
          <a:p>
            <a:r>
              <a:rPr lang="en-GB" dirty="0" smtClean="0"/>
              <a:t>Names: Dan , Helen , </a:t>
            </a:r>
            <a:r>
              <a:rPr lang="en-GB" dirty="0" err="1" smtClean="0"/>
              <a:t>Ralfs</a:t>
            </a:r>
            <a:r>
              <a:rPr lang="en-GB" dirty="0" smtClean="0"/>
              <a:t> , Deft ,Derek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and Issues </a:t>
            </a:r>
            <a:endParaRPr lang="en-GB" dirty="0"/>
          </a:p>
        </p:txBody>
      </p:sp>
      <p:sp>
        <p:nvSpPr>
          <p:cNvPr id="3" name="Content Placeholder 2"/>
          <p:cNvSpPr>
            <a:spLocks noGrp="1"/>
          </p:cNvSpPr>
          <p:nvPr>
            <p:ph idx="1"/>
          </p:nvPr>
        </p:nvSpPr>
        <p:spPr>
          <a:xfrm>
            <a:off x="1495551" y="2716426"/>
            <a:ext cx="10226892" cy="3742039"/>
          </a:xfrm>
        </p:spPr>
        <p:txBody>
          <a:bodyPr>
            <a:normAutofit fontScale="92500" lnSpcReduction="20000"/>
          </a:bodyPr>
          <a:lstStyle/>
          <a:p>
            <a:r>
              <a:rPr lang="en-GB" dirty="0"/>
              <a:t>The biggest challenges faced were coming up with an idea for the project and deciding what the project should be </a:t>
            </a:r>
            <a:r>
              <a:rPr lang="en-GB" dirty="0" smtClean="0"/>
              <a:t>called the reason for this issue is due to the fact  that we d</a:t>
            </a:r>
            <a:r>
              <a:rPr lang="en-US" altLang="en-GB" dirty="0" smtClean="0"/>
              <a:t>id</a:t>
            </a:r>
            <a:r>
              <a:rPr lang="en-GB" dirty="0" smtClean="0"/>
              <a:t> not have a lot of time to make this project so we did not want to make anything too complicated. </a:t>
            </a:r>
            <a:endParaRPr lang="en-GB" dirty="0" smtClean="0"/>
          </a:p>
          <a:p>
            <a:r>
              <a:rPr lang="en-GB" dirty="0" smtClean="0"/>
              <a:t>More </a:t>
            </a:r>
            <a:r>
              <a:rPr lang="en-GB" dirty="0"/>
              <a:t>technical challenges were finding and combining the languages and frameworks that everyone was familiar with. </a:t>
            </a:r>
            <a:endParaRPr lang="en-GB" dirty="0" smtClean="0"/>
          </a:p>
          <a:p>
            <a:r>
              <a:rPr lang="en-GB" dirty="0" smtClean="0"/>
              <a:t>Team </a:t>
            </a:r>
            <a:r>
              <a:rPr lang="en-GB" dirty="0"/>
              <a:t>members worked on aspects they felt most comfortable with and shared their knowledge so everyone would understand the technical  functionality of the application</a:t>
            </a:r>
            <a:r>
              <a:rPr lang="en-GB" dirty="0" smtClean="0"/>
              <a:t>.</a:t>
            </a:r>
            <a:endParaRPr lang="en-GB" dirty="0" smtClean="0"/>
          </a:p>
          <a:p>
            <a:r>
              <a:rPr lang="en-GB" dirty="0" smtClean="0"/>
              <a:t> </a:t>
            </a:r>
            <a:r>
              <a:rPr lang="en-GB" dirty="0"/>
              <a:t>An important but very quickly solved challenge was finding the most suitable and efficient environment for development.</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a:t>
            </a:r>
            <a:endParaRPr lang="en-GB" dirty="0"/>
          </a:p>
        </p:txBody>
      </p:sp>
      <p:sp>
        <p:nvSpPr>
          <p:cNvPr id="3" name="Content Placeholder 2"/>
          <p:cNvSpPr>
            <a:spLocks noGrp="1"/>
          </p:cNvSpPr>
          <p:nvPr>
            <p:ph idx="1"/>
          </p:nvPr>
        </p:nvSpPr>
        <p:spPr/>
        <p:txBody>
          <a:bodyPr>
            <a:normAutofit fontScale="92500"/>
          </a:bodyPr>
          <a:lstStyle/>
          <a:p>
            <a:r>
              <a:rPr lang="en-GB" dirty="0"/>
              <a:t>The functionality of the application is very basic at the moment. In future all the static functionality should be implemented dynamically (help forum and notifications). </a:t>
            </a:r>
            <a:endParaRPr lang="en-GB" dirty="0" smtClean="0"/>
          </a:p>
          <a:p>
            <a:r>
              <a:rPr lang="en-GB" dirty="0" smtClean="0"/>
              <a:t>Administrators </a:t>
            </a:r>
            <a:r>
              <a:rPr lang="en-GB" dirty="0"/>
              <a:t>should be able to use it as easily as students so an administrator mode should be included in the application as well with such operations as - create, read, update, delete (CRUD) on students, courses, notifications and more. </a:t>
            </a:r>
            <a:endParaRPr lang="en-GB" dirty="0" smtClean="0"/>
          </a:p>
          <a:p>
            <a:r>
              <a:rPr lang="en-GB" dirty="0" smtClean="0"/>
              <a:t>As </a:t>
            </a:r>
            <a:r>
              <a:rPr lang="en-GB" dirty="0"/>
              <a:t>this is sensitive data some form of security should be considered as well - password hashing, securing connections, data encryption</a:t>
            </a:r>
            <a:r>
              <a:rPr lang="en-US" altLang="en-GB" dirty="0"/>
              <a:t>.</a:t>
            </a:r>
            <a:endParaRPr lang="en-US" alt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of the Application </a:t>
            </a:r>
            <a:endParaRPr lang="en-GB" dirty="0"/>
          </a:p>
        </p:txBody>
      </p:sp>
      <p:sp>
        <p:nvSpPr>
          <p:cNvPr id="3" name="Content Placeholder 2"/>
          <p:cNvSpPr>
            <a:spLocks noGrp="1"/>
          </p:cNvSpPr>
          <p:nvPr>
            <p:ph idx="1"/>
          </p:nvPr>
        </p:nvSpPr>
        <p:spPr/>
        <p:txBody>
          <a:bodyPr/>
          <a:lstStyle/>
          <a:p>
            <a:r>
              <a:rPr lang="en-GB" dirty="0" smtClean="0"/>
              <a:t>Here is a short demo of our application that hopefully showcases the main features of our project.</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 </a:t>
            </a:r>
            <a:endParaRPr lang="en-GB" dirty="0"/>
          </a:p>
        </p:txBody>
      </p:sp>
      <p:sp>
        <p:nvSpPr>
          <p:cNvPr id="3" name="Content Placeholder 2"/>
          <p:cNvSpPr>
            <a:spLocks noGrp="1"/>
          </p:cNvSpPr>
          <p:nvPr>
            <p:ph idx="1"/>
          </p:nvPr>
        </p:nvSpPr>
        <p:spPr/>
        <p:txBody>
          <a:bodyPr/>
          <a:lstStyle/>
          <a:p>
            <a:r>
              <a:rPr lang="en-GB" dirty="0"/>
              <a:t>The web application named “</a:t>
            </a:r>
            <a:r>
              <a:rPr lang="en-GB" dirty="0" err="1"/>
              <a:t>Hao</a:t>
            </a:r>
            <a:r>
              <a:rPr lang="en-GB" dirty="0"/>
              <a:t> useful” is a student oriented interface for representing a database consisting of students and their majors</a:t>
            </a:r>
            <a:r>
              <a:rPr lang="en-GB" dirty="0" smtClean="0"/>
              <a:t>.</a:t>
            </a:r>
            <a:endParaRPr lang="en-GB" dirty="0" smtClean="0"/>
          </a:p>
          <a:p>
            <a:r>
              <a:rPr lang="en-GB" dirty="0" smtClean="0"/>
              <a:t> </a:t>
            </a:r>
            <a:r>
              <a:rPr lang="en-GB" dirty="0"/>
              <a:t>It focuses on simplicity of use and efficient information lookup by only including the features that were identified as the most important ones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microMsg.1459224950647"/>
          <p:cNvPicPr>
            <a:picLocks noChangeAspect="1"/>
          </p:cNvPicPr>
          <p:nvPr/>
        </p:nvPicPr>
        <p:blipFill>
          <a:blip r:embed="rId1"/>
          <a:stretch>
            <a:fillRect/>
          </a:stretch>
        </p:blipFill>
        <p:spPr>
          <a:xfrm>
            <a:off x="8487410" y="74295"/>
            <a:ext cx="3629660" cy="2722245"/>
          </a:xfrm>
          <a:prstGeom prst="rect">
            <a:avLst/>
          </a:prstGeom>
        </p:spPr>
      </p:pic>
      <p:sp>
        <p:nvSpPr>
          <p:cNvPr id="2" name="Title 1"/>
          <p:cNvSpPr>
            <a:spLocks noGrp="1"/>
          </p:cNvSpPr>
          <p:nvPr>
            <p:ph type="title"/>
          </p:nvPr>
        </p:nvSpPr>
        <p:spPr/>
        <p:txBody>
          <a:bodyPr/>
          <a:lstStyle/>
          <a:p>
            <a:r>
              <a:rPr lang="en-GB" dirty="0" smtClean="0"/>
              <a:t>The Requirements </a:t>
            </a:r>
            <a:endParaRPr lang="en-GB" dirty="0"/>
          </a:p>
        </p:txBody>
      </p:sp>
      <p:sp>
        <p:nvSpPr>
          <p:cNvPr id="3" name="Content Placeholder 2"/>
          <p:cNvSpPr>
            <a:spLocks noGrp="1"/>
          </p:cNvSpPr>
          <p:nvPr>
            <p:ph idx="1"/>
          </p:nvPr>
        </p:nvSpPr>
        <p:spPr>
          <a:xfrm>
            <a:off x="1484310" y="2438399"/>
            <a:ext cx="10018713" cy="3124201"/>
          </a:xfrm>
        </p:spPr>
        <p:txBody>
          <a:bodyPr>
            <a:normAutofit fontScale="92500" lnSpcReduction="10000"/>
          </a:bodyPr>
          <a:lstStyle/>
          <a:p>
            <a:r>
              <a:rPr lang="en-GB" dirty="0"/>
              <a:t>The requirements were generated by assessing the use cases of the application. The main aim was to create a very simple and straight forward representation about the student’s major and the modules associated with it</a:t>
            </a:r>
            <a:r>
              <a:rPr lang="en-GB" dirty="0" smtClean="0"/>
              <a:t>. </a:t>
            </a:r>
            <a:endParaRPr lang="en-GB" dirty="0"/>
          </a:p>
          <a:p>
            <a:r>
              <a:rPr lang="en-GB" dirty="0"/>
              <a:t>The requirements are listed below -</a:t>
            </a:r>
            <a:endParaRPr lang="en-GB" dirty="0"/>
          </a:p>
          <a:p>
            <a:r>
              <a:rPr lang="en-GB" dirty="0"/>
              <a:t>     - Efficiently accessible course information that is specific to the user</a:t>
            </a:r>
            <a:endParaRPr lang="en-GB" dirty="0"/>
          </a:p>
          <a:p>
            <a:r>
              <a:rPr lang="en-GB" dirty="0"/>
              <a:t>     - Notifications bar that informs user about important events and </a:t>
            </a:r>
            <a:r>
              <a:rPr lang="en-GB" dirty="0" smtClean="0"/>
              <a:t>changes</a:t>
            </a:r>
            <a:endParaRPr lang="en-GB" dirty="0" smtClean="0"/>
          </a:p>
          <a:p>
            <a:r>
              <a:rPr lang="en-GB" dirty="0"/>
              <a:t> </a:t>
            </a:r>
            <a:r>
              <a:rPr lang="en-GB" dirty="0" smtClean="0"/>
              <a:t>    -A simple log in system that allows the user to see all of the modules that are associated with a Major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Roles </a:t>
            </a:r>
            <a:endParaRPr lang="en-GB" dirty="0"/>
          </a:p>
        </p:txBody>
      </p:sp>
      <p:sp>
        <p:nvSpPr>
          <p:cNvPr id="3" name="Content Placeholder 2"/>
          <p:cNvSpPr>
            <a:spLocks noGrp="1"/>
          </p:cNvSpPr>
          <p:nvPr>
            <p:ph idx="1"/>
          </p:nvPr>
        </p:nvSpPr>
        <p:spPr/>
        <p:txBody>
          <a:bodyPr>
            <a:normAutofit fontScale="95000"/>
          </a:bodyPr>
          <a:lstStyle/>
          <a:p>
            <a:r>
              <a:rPr lang="en-GB" dirty="0"/>
              <a:t>Team roles were assigned based on the preference and knowledge of the different aspects that are in the application. Because some of the roles were too small students were assigned multiple </a:t>
            </a:r>
            <a:r>
              <a:rPr lang="en-GB" dirty="0" smtClean="0"/>
              <a:t>roles to help and speed up the process of building the application .</a:t>
            </a:r>
            <a:endParaRPr lang="en-GB" dirty="0"/>
          </a:p>
          <a:p>
            <a:r>
              <a:rPr lang="en-GB" dirty="0"/>
              <a:t>Database - Dan, </a:t>
            </a:r>
            <a:r>
              <a:rPr lang="en-GB" dirty="0" err="1"/>
              <a:t>Ralfs</a:t>
            </a:r>
            <a:endParaRPr lang="en-GB" dirty="0"/>
          </a:p>
          <a:p>
            <a:r>
              <a:rPr lang="en-GB" dirty="0"/>
              <a:t>PHP front end/back end - Main - Hellen, Deft; Helpers - </a:t>
            </a:r>
            <a:r>
              <a:rPr lang="en-GB" dirty="0" err="1"/>
              <a:t>Ralfs</a:t>
            </a:r>
            <a:r>
              <a:rPr lang="en-GB" dirty="0"/>
              <a:t>, Derek, Dan</a:t>
            </a:r>
            <a:endParaRPr lang="en-GB" dirty="0"/>
          </a:p>
          <a:p>
            <a:r>
              <a:rPr lang="en-GB" dirty="0"/>
              <a:t>HTML - </a:t>
            </a:r>
            <a:r>
              <a:rPr lang="en-GB" dirty="0" err="1"/>
              <a:t>Ralfs</a:t>
            </a:r>
            <a:r>
              <a:rPr lang="en-GB" dirty="0"/>
              <a:t>, Derek</a:t>
            </a:r>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250" y="2201562"/>
            <a:ext cx="10596862" cy="1752599"/>
          </a:xfrm>
        </p:spPr>
        <p:txBody>
          <a:bodyPr/>
          <a:lstStyle/>
          <a:p>
            <a:r>
              <a:rPr lang="en-GB" dirty="0" smtClean="0"/>
              <a:t>Technology and Frameworks that have been used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Collaboration </a:t>
            </a:r>
            <a:endParaRPr lang="en-GB" dirty="0"/>
          </a:p>
        </p:txBody>
      </p:sp>
      <p:sp>
        <p:nvSpPr>
          <p:cNvPr id="3" name="Content Placeholder 2"/>
          <p:cNvSpPr>
            <a:spLocks noGrp="1"/>
          </p:cNvSpPr>
          <p:nvPr>
            <p:ph idx="1"/>
          </p:nvPr>
        </p:nvSpPr>
        <p:spPr/>
        <p:txBody>
          <a:bodyPr/>
          <a:lstStyle/>
          <a:p>
            <a:r>
              <a:rPr lang="en-GB" dirty="0"/>
              <a:t>Collaboration - C9 and </a:t>
            </a:r>
            <a:r>
              <a:rPr lang="en-GB" dirty="0" err="1"/>
              <a:t>Github</a:t>
            </a:r>
            <a:r>
              <a:rPr lang="en-GB" dirty="0"/>
              <a:t> were used to ensure that everyone has the same workspace and access to the latest project </a:t>
            </a:r>
            <a:r>
              <a:rPr lang="en-GB" dirty="0" smtClean="0"/>
              <a:t>content with an easy to use push and pull system that people can use and understand.</a:t>
            </a:r>
            <a:endParaRPr lang="en-GB" dirty="0" smtClean="0"/>
          </a:p>
          <a:p>
            <a:r>
              <a:rPr lang="en-GB" dirty="0" smtClean="0"/>
              <a:t> </a:t>
            </a:r>
            <a:r>
              <a:rPr lang="en-GB" dirty="0"/>
              <a:t>C9 helped to break the restrictions imposed by different types of computers and their operating systems. It was also connected to </a:t>
            </a:r>
            <a:r>
              <a:rPr lang="en-GB" dirty="0" err="1"/>
              <a:t>Github</a:t>
            </a:r>
            <a:r>
              <a:rPr lang="en-GB" dirty="0"/>
              <a:t> so it was very easy to keep track of the project’s </a:t>
            </a:r>
            <a:r>
              <a:rPr lang="en-GB" dirty="0" smtClean="0"/>
              <a:t>versions keeping them up to date at all times.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microMsg.1459225051834"/>
          <p:cNvPicPr>
            <a:picLocks noChangeAspect="1"/>
          </p:cNvPicPr>
          <p:nvPr/>
        </p:nvPicPr>
        <p:blipFill>
          <a:blip r:embed="rId1"/>
          <a:stretch>
            <a:fillRect/>
          </a:stretch>
        </p:blipFill>
        <p:spPr>
          <a:xfrm>
            <a:off x="8503920" y="218440"/>
            <a:ext cx="3189605" cy="4252595"/>
          </a:xfrm>
          <a:prstGeom prst="rect">
            <a:avLst/>
          </a:prstGeom>
        </p:spPr>
      </p:pic>
      <p:sp>
        <p:nvSpPr>
          <p:cNvPr id="2" name="Title 1"/>
          <p:cNvSpPr>
            <a:spLocks noGrp="1"/>
          </p:cNvSpPr>
          <p:nvPr>
            <p:ph type="title"/>
          </p:nvPr>
        </p:nvSpPr>
        <p:spPr/>
        <p:txBody>
          <a:bodyPr/>
          <a:lstStyle/>
          <a:p>
            <a:r>
              <a:rPr lang="en-GB" dirty="0" smtClean="0"/>
              <a:t>Design </a:t>
            </a:r>
            <a:endParaRPr lang="en-GB" dirty="0"/>
          </a:p>
        </p:txBody>
      </p:sp>
      <p:sp>
        <p:nvSpPr>
          <p:cNvPr id="3" name="Content Placeholder 2"/>
          <p:cNvSpPr>
            <a:spLocks noGrp="1"/>
          </p:cNvSpPr>
          <p:nvPr>
            <p:ph idx="1"/>
          </p:nvPr>
        </p:nvSpPr>
        <p:spPr/>
        <p:txBody>
          <a:bodyPr/>
          <a:lstStyle/>
          <a:p>
            <a:r>
              <a:rPr lang="en-GB" dirty="0"/>
              <a:t>Design - The website was created and designed using html and </a:t>
            </a:r>
            <a:r>
              <a:rPr lang="en-GB" dirty="0" err="1"/>
              <a:t>css</a:t>
            </a:r>
            <a:r>
              <a:rPr lang="en-GB" dirty="0"/>
              <a:t> with help of the Bootstrap framework. </a:t>
            </a:r>
            <a:endParaRPr lang="en-GB" dirty="0" smtClean="0"/>
          </a:p>
          <a:p>
            <a:r>
              <a:rPr lang="en-GB" dirty="0" smtClean="0"/>
              <a:t>This </a:t>
            </a:r>
            <a:r>
              <a:rPr lang="en-GB" dirty="0"/>
              <a:t>ensured that students could use the application on their mobile phones as well as their desktops</a:t>
            </a:r>
            <a:r>
              <a:rPr lang="en-GB" dirty="0" smtClean="0"/>
              <a:t>. </a:t>
            </a:r>
            <a:endParaRPr lang="en-GB" dirty="0" smtClean="0"/>
          </a:p>
          <a:p>
            <a:r>
              <a:rPr lang="en-GB" dirty="0" smtClean="0"/>
              <a:t>The main design of the interface was taken from both of the student website’s as they both had some good ideas that we could take and use for our project. </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Front end/ back end programming </a:t>
            </a:r>
            <a:endParaRPr lang="en-GB" dirty="0"/>
          </a:p>
        </p:txBody>
      </p:sp>
      <p:sp>
        <p:nvSpPr>
          <p:cNvPr id="3" name="Content Placeholder 2"/>
          <p:cNvSpPr>
            <a:spLocks noGrp="1"/>
          </p:cNvSpPr>
          <p:nvPr>
            <p:ph idx="1"/>
          </p:nvPr>
        </p:nvSpPr>
        <p:spPr/>
        <p:txBody>
          <a:bodyPr/>
          <a:lstStyle/>
          <a:p>
            <a:r>
              <a:rPr lang="en-GB" dirty="0"/>
              <a:t>Because of everyone’s familiarity with PHP it was used as the main language for manipulating data and behaviour. It was used for both front end and back end </a:t>
            </a:r>
            <a:r>
              <a:rPr lang="en-GB" dirty="0" smtClean="0"/>
              <a:t>programming because </a:t>
            </a:r>
            <a:r>
              <a:rPr lang="en-GB" dirty="0"/>
              <a:t>the team decided that it would be easier to combine them. </a:t>
            </a:r>
            <a:endParaRPr lang="en-GB" dirty="0" smtClean="0"/>
          </a:p>
          <a:p>
            <a:r>
              <a:rPr lang="en-GB" dirty="0" smtClean="0"/>
              <a:t>Although </a:t>
            </a:r>
            <a:r>
              <a:rPr lang="en-GB" dirty="0"/>
              <a:t>some of the functions are there just for demo purposes and not yet </a:t>
            </a:r>
            <a:r>
              <a:rPr lang="en-GB" dirty="0" smtClean="0"/>
              <a:t>implemented, </a:t>
            </a:r>
            <a:r>
              <a:rPr lang="en-GB" dirty="0"/>
              <a:t>the intended </a:t>
            </a:r>
            <a:r>
              <a:rPr lang="en-US" altLang="en-GB" dirty="0"/>
              <a:t>aims</a:t>
            </a:r>
            <a:r>
              <a:rPr lang="en-GB" dirty="0"/>
              <a:t> were achieved.</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a:t>
            </a:r>
            <a:endParaRPr lang="en-GB" dirty="0"/>
          </a:p>
        </p:txBody>
      </p:sp>
      <p:sp>
        <p:nvSpPr>
          <p:cNvPr id="3" name="Content Placeholder 2"/>
          <p:cNvSpPr>
            <a:spLocks noGrp="1"/>
          </p:cNvSpPr>
          <p:nvPr>
            <p:ph idx="1"/>
          </p:nvPr>
        </p:nvSpPr>
        <p:spPr/>
        <p:txBody>
          <a:bodyPr/>
          <a:lstStyle/>
          <a:p>
            <a:r>
              <a:rPr lang="en-GB" dirty="0"/>
              <a:t>As the data was identified as structured and the volume of it is not planned to exceed high numbers</a:t>
            </a:r>
            <a:r>
              <a:rPr lang="en-US" altLang="en-GB" dirty="0"/>
              <a:t>, </a:t>
            </a:r>
            <a:r>
              <a:rPr lang="en-GB" dirty="0" err="1"/>
              <a:t>Mysql</a:t>
            </a:r>
            <a:r>
              <a:rPr lang="en-GB" dirty="0"/>
              <a:t> was decided the best choice for this application. </a:t>
            </a:r>
            <a:endParaRPr lang="en-GB" dirty="0"/>
          </a:p>
          <a:p>
            <a:r>
              <a:rPr lang="en-GB" dirty="0"/>
              <a:t>The data is normalised and the connection to the database is </a:t>
            </a:r>
            <a:r>
              <a:rPr lang="en-GB" dirty="0" smtClean="0"/>
              <a:t>made through PHP. </a:t>
            </a:r>
            <a:endParaRPr lang="en-GB" dirty="0"/>
          </a:p>
        </p:txBody>
      </p:sp>
      <p:pic>
        <p:nvPicPr>
          <p:cNvPr id="4" name="图片 3" descr="microMsg.1459225005713"/>
          <p:cNvPicPr>
            <a:picLocks noChangeAspect="1"/>
          </p:cNvPicPr>
          <p:nvPr/>
        </p:nvPicPr>
        <p:blipFill>
          <a:blip r:embed="rId1"/>
          <a:stretch>
            <a:fillRect/>
          </a:stretch>
        </p:blipFill>
        <p:spPr>
          <a:xfrm>
            <a:off x="9377045" y="251460"/>
            <a:ext cx="2144395" cy="285940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4164</Words>
  <Application>WPS 演示</Application>
  <PresentationFormat>Widescreen</PresentationFormat>
  <Paragraphs>65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Parallax</vt:lpstr>
      <vt:lpstr>Coventry University And GDUFS Project </vt:lpstr>
      <vt:lpstr>Description </vt:lpstr>
      <vt:lpstr>The Requirements </vt:lpstr>
      <vt:lpstr>Team Roles </vt:lpstr>
      <vt:lpstr>Technology and Frameworks that have been used </vt:lpstr>
      <vt:lpstr>Collaboration </vt:lpstr>
      <vt:lpstr>Design </vt:lpstr>
      <vt:lpstr>Front end/ back end programming </vt:lpstr>
      <vt:lpstr>Database </vt:lpstr>
      <vt:lpstr>Challenges and Issues </vt:lpstr>
      <vt:lpstr>Future </vt:lpstr>
      <vt:lpstr>Demo of the Application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Bennett</dc:creator>
  <cp:lastModifiedBy>Administrator</cp:lastModifiedBy>
  <cp:revision>14</cp:revision>
  <dcterms:created xsi:type="dcterms:W3CDTF">2016-04-05T06:04:00Z</dcterms:created>
  <dcterms:modified xsi:type="dcterms:W3CDTF">2016-03-09T08:11:05Z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