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4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58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0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6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6ECC-1BC0-4E1D-AEDB-8609D7484DC5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67B42D-BA41-4BB0-B0DB-9333367A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" y="1632374"/>
            <a:ext cx="9022080" cy="1646302"/>
          </a:xfrm>
        </p:spPr>
        <p:txBody>
          <a:bodyPr>
            <a:noAutofit/>
          </a:bodyPr>
          <a:lstStyle/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Project: House Rental Application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04" y="3420913"/>
            <a:ext cx="7766936" cy="1096899"/>
          </a:xfrm>
        </p:spPr>
        <p:txBody>
          <a:bodyPr/>
          <a:lstStyle/>
          <a:p>
            <a:r>
              <a:rPr lang="en-US" dirty="0" smtClean="0"/>
              <a:t>Lisa Hamaker &amp; Qing 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549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3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connects tenants that need housing to landlords who have available properties.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tenants to search landlords as well as landlord to search tenants.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an information service not a management company.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92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ER-Diagram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6" y="782320"/>
            <a:ext cx="8924666" cy="5799296"/>
          </a:xfrm>
        </p:spPr>
      </p:pic>
    </p:spTree>
    <p:extLst>
      <p:ext uri="{BB962C8B-B14F-4D97-AF65-F5344CB8AC3E}">
        <p14:creationId xmlns:p14="http://schemas.microsoft.com/office/powerpoint/2010/main" val="17080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236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23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rating system that allows both landlords and tenants to search each other.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table named “rental” to the database that keeps track of connection made between landlords and tenants.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functionality that allows tenants to see search results on a map.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352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02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connect a Java application to database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design of a normalized database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Refresh the knowledge of GUI codes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1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124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Final Project: House Rental Application</vt:lpstr>
      <vt:lpstr>Purpose</vt:lpstr>
      <vt:lpstr>Database ER-Diagram</vt:lpstr>
      <vt:lpstr>Future implementations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House Rental Application</dc:title>
  <dc:creator>baiq</dc:creator>
  <cp:lastModifiedBy>baiq</cp:lastModifiedBy>
  <cp:revision>9</cp:revision>
  <dcterms:created xsi:type="dcterms:W3CDTF">2015-08-18T18:59:52Z</dcterms:created>
  <dcterms:modified xsi:type="dcterms:W3CDTF">2015-08-18T19:38:43Z</dcterms:modified>
</cp:coreProperties>
</file>