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151586" y="3429000"/>
            <a:ext cx="68708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3200" dirty="0">
                <a:solidFill>
                  <a:schemeClr val="bg1"/>
                </a:solidFill>
              </a:rPr>
              <a:t>AI Image Generation Project</a:t>
            </a:r>
          </a:p>
          <a:p>
            <a:pPr algn="r"/>
            <a:r>
              <a:rPr lang="en-IN" sz="1600" dirty="0">
                <a:solidFill>
                  <a:schemeClr val="bg1"/>
                </a:solidFill>
              </a:rPr>
              <a:t>Powered by Stable Diffusion</a:t>
            </a:r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9809" y="1605015"/>
            <a:ext cx="714587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▶ Implement AI image generation with Stable Diffusion. </a:t>
            </a:r>
          </a:p>
          <a:p>
            <a:endParaRPr lang="en-IN" sz="2000" dirty="0"/>
          </a:p>
          <a:p>
            <a:r>
              <a:rPr lang="en-IN" sz="2000" dirty="0"/>
              <a:t>▶ Optimize models for low VRAM GPUs. </a:t>
            </a:r>
          </a:p>
          <a:p>
            <a:endParaRPr lang="en-IN" sz="2000" dirty="0"/>
          </a:p>
          <a:p>
            <a:r>
              <a:rPr lang="en-IN" sz="2000" dirty="0"/>
              <a:t>▶ Use Hugging Face and PyTorch effectively. </a:t>
            </a:r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GOAL: ▶ Create an accessible program for generating images from text prompts on modest hardware or cloud platforms.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8A631E-349B-2018-A6C9-A5DB5DE50D2B}"/>
              </a:ext>
            </a:extLst>
          </p:cNvPr>
          <p:cNvSpPr txBox="1"/>
          <p:nvPr/>
        </p:nvSpPr>
        <p:spPr>
          <a:xfrm>
            <a:off x="344311" y="11249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>
                <a:solidFill>
                  <a:srgbClr val="213163"/>
                </a:solidFill>
              </a:rPr>
              <a:t>ools and Technology used: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161B96-2D23-DEC5-C10F-F8FAE8BFC0DE}"/>
              </a:ext>
            </a:extLst>
          </p:cNvPr>
          <p:cNvSpPr txBox="1"/>
          <p:nvPr/>
        </p:nvSpPr>
        <p:spPr>
          <a:xfrm>
            <a:off x="3741677" y="1841166"/>
            <a:ext cx="40134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▶ Python </a:t>
            </a:r>
          </a:p>
          <a:p>
            <a:endParaRPr lang="en-IN" sz="1600" dirty="0"/>
          </a:p>
          <a:p>
            <a:r>
              <a:rPr lang="en-IN" sz="1600" dirty="0"/>
              <a:t>▶ PyTorch with CUDA </a:t>
            </a:r>
          </a:p>
          <a:p>
            <a:endParaRPr lang="en-IN" sz="1600" dirty="0"/>
          </a:p>
          <a:p>
            <a:r>
              <a:rPr lang="en-IN" sz="1600" dirty="0"/>
              <a:t>▶ Hugging Face Diffusers </a:t>
            </a:r>
          </a:p>
          <a:p>
            <a:endParaRPr lang="en-IN" sz="1600" dirty="0"/>
          </a:p>
          <a:p>
            <a:r>
              <a:rPr lang="en-IN" sz="1600" dirty="0"/>
              <a:t>▶ Google Colab (T4 GPU) </a:t>
            </a:r>
          </a:p>
          <a:p>
            <a:endParaRPr lang="en-IN" sz="1600" dirty="0"/>
          </a:p>
          <a:p>
            <a:r>
              <a:rPr lang="en-IN" sz="1600" dirty="0"/>
              <a:t>▶ Matplotlib</a:t>
            </a:r>
            <a:endParaRPr lang="en-IN" sz="2000" b="1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DF06A1-E51D-185C-9E3D-37D3AE1AA3C0}"/>
              </a:ext>
            </a:extLst>
          </p:cNvPr>
          <p:cNvSpPr txBox="1"/>
          <p:nvPr/>
        </p:nvSpPr>
        <p:spPr>
          <a:xfrm>
            <a:off x="1921752" y="1684642"/>
            <a:ext cx="6102626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1600" dirty="0"/>
              <a:t>Model Selection: Chose Stable Diffusion v1.5 for robust text-to-image generation.</a:t>
            </a:r>
          </a:p>
          <a:p>
            <a:r>
              <a:rPr lang="en-IN" sz="1600" dirty="0"/>
              <a:t> </a:t>
            </a:r>
          </a:p>
          <a:p>
            <a:pPr marL="342900" indent="-342900">
              <a:buAutoNum type="arabicPeriod"/>
            </a:pPr>
            <a:r>
              <a:rPr lang="en-IN" sz="1600" dirty="0"/>
              <a:t> Optimization: Applied FP16 precision, attention slicing, and VAE slicing to run on 4GB VRAM GPUs. </a:t>
            </a:r>
          </a:p>
          <a:p>
            <a:pPr marL="342900" indent="-342900">
              <a:buAutoNum type="arabicPeriod"/>
            </a:pPr>
            <a:endParaRPr lang="en-IN" sz="1600" dirty="0"/>
          </a:p>
          <a:p>
            <a:pPr marL="342900" indent="-342900">
              <a:buAutoNum type="arabicPeriod"/>
            </a:pPr>
            <a:r>
              <a:rPr lang="en-IN" sz="1600" dirty="0"/>
              <a:t>Setup: Configured environment with PyTorch, CUDA, and Hugging Face libraries; provided Google Colab option. </a:t>
            </a:r>
          </a:p>
          <a:p>
            <a:pPr marL="342900" indent="-342900">
              <a:buAutoNum type="arabicPeriod"/>
            </a:pPr>
            <a:endParaRPr lang="en-IN" sz="1600" dirty="0"/>
          </a:p>
          <a:p>
            <a:pPr marL="342900" indent="-342900">
              <a:buAutoNum type="arabicPeriod"/>
            </a:pPr>
            <a:r>
              <a:rPr lang="en-IN" sz="1600" dirty="0"/>
              <a:t>Execution: Generated 512x512 images from prompts using StableDiffusionPipeline. </a:t>
            </a:r>
          </a:p>
          <a:p>
            <a:pPr marL="342900" indent="-342900">
              <a:buAutoNum type="arabicPeriod"/>
            </a:pPr>
            <a:endParaRPr lang="en-IN" sz="1600" dirty="0"/>
          </a:p>
          <a:p>
            <a:pPr marL="342900" indent="-342900">
              <a:buAutoNum type="arabicPeriod"/>
            </a:pPr>
            <a:r>
              <a:rPr lang="en-IN" sz="1600" dirty="0"/>
              <a:t>Output: Saved and displayed images with Matplotlib. </a:t>
            </a:r>
            <a:endParaRPr lang="en-IN" sz="1800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66C1F2-1AE4-E256-2AFA-7401BDA0F2BA}"/>
              </a:ext>
            </a:extLst>
          </p:cNvPr>
          <p:cNvSpPr txBox="1"/>
          <p:nvPr/>
        </p:nvSpPr>
        <p:spPr>
          <a:xfrm>
            <a:off x="2866032" y="1673526"/>
            <a:ext cx="718374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▶ High-quality image generation requires significant GPU resources. </a:t>
            </a:r>
          </a:p>
          <a:p>
            <a:endParaRPr lang="en-US" sz="2000" dirty="0"/>
          </a:p>
          <a:p>
            <a:r>
              <a:rPr lang="en-US" sz="2000" dirty="0"/>
              <a:t>▶ Complex setup for AI models is challenging for beginners. </a:t>
            </a:r>
          </a:p>
          <a:p>
            <a:endParaRPr lang="en-US" sz="2000" dirty="0"/>
          </a:p>
          <a:p>
            <a:r>
              <a:rPr lang="en-US" sz="2000" dirty="0"/>
              <a:t>▶ Need for an optimized, accessible solution for low-end hardware. </a:t>
            </a:r>
            <a:endParaRPr lang="en-IN" sz="2000" b="1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CA320E-488E-22A9-EA4C-970DF8253A02}"/>
              </a:ext>
            </a:extLst>
          </p:cNvPr>
          <p:cNvSpPr txBox="1"/>
          <p:nvPr/>
        </p:nvSpPr>
        <p:spPr>
          <a:xfrm>
            <a:off x="255103" y="2147091"/>
            <a:ext cx="708597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▶ Python script (Generate.py) using Stable Diffusion. </a:t>
            </a:r>
          </a:p>
          <a:p>
            <a:endParaRPr lang="en-IN" sz="2000" dirty="0"/>
          </a:p>
          <a:p>
            <a:r>
              <a:rPr lang="en-IN" sz="2000" dirty="0"/>
              <a:t>▶ Optimized for 4GB VRAM GPUs and Google Colab. </a:t>
            </a:r>
          </a:p>
          <a:p>
            <a:endParaRPr lang="en-IN" sz="2000" dirty="0"/>
          </a:p>
          <a:p>
            <a:r>
              <a:rPr lang="en-IN" sz="2000" dirty="0"/>
              <a:t>▶ Simple setup with README.md guide.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AC43F1-E4ED-6B6F-FD21-52094F574B01}"/>
              </a:ext>
            </a:extLst>
          </p:cNvPr>
          <p:cNvSpPr/>
          <p:nvPr/>
        </p:nvSpPr>
        <p:spPr>
          <a:xfrm>
            <a:off x="319177" y="3959525"/>
            <a:ext cx="9023231" cy="10265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F1F2E2-F636-F2A5-1341-7BCDBC9FD07C}"/>
              </a:ext>
            </a:extLst>
          </p:cNvPr>
          <p:cNvSpPr txBox="1"/>
          <p:nvPr/>
        </p:nvSpPr>
        <p:spPr>
          <a:xfrm>
            <a:off x="319177" y="4083428"/>
            <a:ext cx="108413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pipe = StableDiffusionPipeline . </a:t>
            </a:r>
            <a:r>
              <a:rPr lang="en-IN" sz="1200" dirty="0" err="1"/>
              <a:t>from_pretrained</a:t>
            </a:r>
            <a:r>
              <a:rPr lang="en-IN" sz="1200" dirty="0"/>
              <a:t> ( " </a:t>
            </a:r>
            <a:r>
              <a:rPr lang="en-IN" sz="1200" dirty="0" err="1">
                <a:solidFill>
                  <a:srgbClr val="FF0000"/>
                </a:solidFill>
              </a:rPr>
              <a:t>runwayml</a:t>
            </a:r>
            <a:r>
              <a:rPr lang="en-IN" sz="1200" dirty="0">
                <a:solidFill>
                  <a:srgbClr val="FF0000"/>
                </a:solidFill>
              </a:rPr>
              <a:t> / stable - diffusion -v1 -5", </a:t>
            </a:r>
            <a:r>
              <a:rPr lang="en-IN" sz="1200" dirty="0" err="1"/>
              <a:t>torch_dtype</a:t>
            </a:r>
            <a:r>
              <a:rPr lang="en-IN" sz="1200" dirty="0"/>
              <a:t> = torch . float16 ). to (" </a:t>
            </a:r>
            <a:r>
              <a:rPr lang="en-IN" sz="1200" dirty="0" err="1">
                <a:solidFill>
                  <a:srgbClr val="FF0000"/>
                </a:solidFill>
              </a:rPr>
              <a:t>cuda</a:t>
            </a:r>
            <a:r>
              <a:rPr lang="en-IN" sz="1200" dirty="0"/>
              <a:t> ") </a:t>
            </a:r>
          </a:p>
          <a:p>
            <a:r>
              <a:rPr lang="en-IN" sz="1200" dirty="0"/>
              <a:t>image = pipe ("</a:t>
            </a:r>
            <a:r>
              <a:rPr lang="en-IN" sz="1200" dirty="0">
                <a:solidFill>
                  <a:srgbClr val="FF0000"/>
                </a:solidFill>
              </a:rPr>
              <a:t>A man riding a Kawasaki bike </a:t>
            </a:r>
            <a:r>
              <a:rPr lang="en-IN" sz="1200" dirty="0"/>
              <a:t>", </a:t>
            </a:r>
            <a:r>
              <a:rPr lang="en-IN" sz="1200" dirty="0" err="1"/>
              <a:t>num_inference_steps</a:t>
            </a:r>
            <a:r>
              <a:rPr lang="en-IN" sz="1200" dirty="0"/>
              <a:t> =25) . images [0]</a:t>
            </a:r>
            <a:endParaRPr lang="en-IN" sz="1200" b="1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23897C-6E38-0A97-7B95-3120B285E5D8}"/>
              </a:ext>
            </a:extLst>
          </p:cNvPr>
          <p:cNvSpPr txBox="1"/>
          <p:nvPr/>
        </p:nvSpPr>
        <p:spPr>
          <a:xfrm>
            <a:off x="556405" y="1768706"/>
            <a:ext cx="6098874" cy="1816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Connection </a:t>
            </a:r>
          </a:p>
          <a:p>
            <a:endParaRPr lang="en-US" dirty="0"/>
          </a:p>
          <a:p>
            <a:r>
              <a:rPr lang="en-US" dirty="0"/>
              <a:t>▶ Output: 512x512 image (optimized_image.png). </a:t>
            </a:r>
          </a:p>
          <a:p>
            <a:endParaRPr lang="en-US" dirty="0"/>
          </a:p>
          <a:p>
            <a:r>
              <a:rPr lang="en-US" dirty="0"/>
              <a:t>▶ Example: "A man riding a Kawasaki bike on a race track“.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FD0691-27B3-F022-6C36-C9FCDED8A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731" y="1054412"/>
            <a:ext cx="4268608" cy="426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C19636-34A9-F1B4-EE75-0F2967AE9A24}"/>
              </a:ext>
            </a:extLst>
          </p:cNvPr>
          <p:cNvSpPr txBox="1"/>
          <p:nvPr/>
        </p:nvSpPr>
        <p:spPr>
          <a:xfrm>
            <a:off x="1841740" y="1524178"/>
            <a:ext cx="6098874" cy="1528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▶ Accessible AI image generation with Stable Diffusion. </a:t>
            </a:r>
          </a:p>
          <a:p>
            <a:endParaRPr lang="en-IN" dirty="0"/>
          </a:p>
          <a:p>
            <a:r>
              <a:rPr lang="en-IN" dirty="0"/>
              <a:t>▶ Runs on low VRAM GPUs and cloud platforms. </a:t>
            </a:r>
          </a:p>
          <a:p>
            <a:endParaRPr lang="en-IN" dirty="0"/>
          </a:p>
          <a:p>
            <a:r>
              <a:rPr lang="en-IN" dirty="0"/>
              <a:t>▶ Future: Support newer models, enhance prompts.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31</TotalTime>
  <Words>347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Hitish. G</cp:lastModifiedBy>
  <cp:revision>4</cp:revision>
  <dcterms:created xsi:type="dcterms:W3CDTF">2024-12-31T09:40:01Z</dcterms:created>
  <dcterms:modified xsi:type="dcterms:W3CDTF">2025-05-07T09:29:18Z</dcterms:modified>
</cp:coreProperties>
</file>