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3"/>
  </p:notesMasterIdLst>
  <p:sldIdLst>
    <p:sldId id="1864" r:id="rId5"/>
    <p:sldId id="1846" r:id="rId6"/>
    <p:sldId id="1868" r:id="rId7"/>
    <p:sldId id="1849" r:id="rId8"/>
    <p:sldId id="1871" r:id="rId9"/>
    <p:sldId id="1866" r:id="rId10"/>
    <p:sldId id="1870" r:id="rId11"/>
    <p:sldId id="1852" r:id="rId12"/>
    <p:sldId id="1865" r:id="rId13"/>
    <p:sldId id="1881" r:id="rId14"/>
    <p:sldId id="1880" r:id="rId15"/>
    <p:sldId id="1879" r:id="rId16"/>
    <p:sldId id="1874" r:id="rId17"/>
    <p:sldId id="1873" r:id="rId18"/>
    <p:sldId id="1875" r:id="rId19"/>
    <p:sldId id="1877" r:id="rId20"/>
    <p:sldId id="1878" r:id="rId21"/>
    <p:sldId id="1859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EDD336-C477-40AD-B454-394C23FDDA45}">
          <p14:sldIdLst>
            <p14:sldId id="1864"/>
            <p14:sldId id="1846"/>
            <p14:sldId id="1868"/>
            <p14:sldId id="1849"/>
            <p14:sldId id="1871"/>
            <p14:sldId id="1866"/>
            <p14:sldId id="1870"/>
            <p14:sldId id="1852"/>
            <p14:sldId id="1865"/>
            <p14:sldId id="1881"/>
            <p14:sldId id="1880"/>
            <p14:sldId id="1879"/>
            <p14:sldId id="1874"/>
            <p14:sldId id="1873"/>
            <p14:sldId id="1875"/>
            <p14:sldId id="1877"/>
            <p14:sldId id="1878"/>
            <p14:sldId id="18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82CF5-CD7D-4E6E-8B53-DE61C43EC34A}" v="2" dt="2025-04-12T00:33:0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ja reddy" userId="a5159f8ddcfad623" providerId="LiveId" clId="{03382CF5-CD7D-4E6E-8B53-DE61C43EC34A}"/>
    <pc:docChg chg="custSel modSld">
      <pc:chgData name="tanuja reddy" userId="a5159f8ddcfad623" providerId="LiveId" clId="{03382CF5-CD7D-4E6E-8B53-DE61C43EC34A}" dt="2025-04-12T00:34:01.461" v="25" actId="115"/>
      <pc:docMkLst>
        <pc:docMk/>
      </pc:docMkLst>
      <pc:sldChg chg="modSp mod">
        <pc:chgData name="tanuja reddy" userId="a5159f8ddcfad623" providerId="LiveId" clId="{03382CF5-CD7D-4E6E-8B53-DE61C43EC34A}" dt="2025-04-12T00:34:01.461" v="25" actId="115"/>
        <pc:sldMkLst>
          <pc:docMk/>
          <pc:sldMk cId="0" sldId="1852"/>
        </pc:sldMkLst>
        <pc:spChg chg="mod">
          <ac:chgData name="tanuja reddy" userId="a5159f8ddcfad623" providerId="LiveId" clId="{03382CF5-CD7D-4E6E-8B53-DE61C43EC34A}" dt="2025-04-12T00:33:15.256" v="19" actId="20577"/>
          <ac:spMkLst>
            <pc:docMk/>
            <pc:sldMk cId="0" sldId="1852"/>
            <ac:spMk id="2" creationId="{27AC0328-3426-1875-BDF9-1FE62AFDCD6A}"/>
          </ac:spMkLst>
        </pc:spChg>
        <pc:spChg chg="mod">
          <ac:chgData name="tanuja reddy" userId="a5159f8ddcfad623" providerId="LiveId" clId="{03382CF5-CD7D-4E6E-8B53-DE61C43EC34A}" dt="2025-04-12T00:34:01.461" v="25" actId="115"/>
          <ac:spMkLst>
            <pc:docMk/>
            <pc:sldMk cId="0" sldId="1852"/>
            <ac:spMk id="3" creationId="{158B51BF-780C-45D4-A1D0-32D55EA0F2B4}"/>
          </ac:spMkLst>
        </pc:spChg>
      </pc:sldChg>
      <pc:sldChg chg="modSp mod">
        <pc:chgData name="tanuja reddy" userId="a5159f8ddcfad623" providerId="LiveId" clId="{03382CF5-CD7D-4E6E-8B53-DE61C43EC34A}" dt="2025-04-12T00:29:58.522" v="15" actId="1076"/>
        <pc:sldMkLst>
          <pc:docMk/>
          <pc:sldMk cId="56853940" sldId="1874"/>
        </pc:sldMkLst>
        <pc:spChg chg="mod">
          <ac:chgData name="tanuja reddy" userId="a5159f8ddcfad623" providerId="LiveId" clId="{03382CF5-CD7D-4E6E-8B53-DE61C43EC34A}" dt="2025-04-12T00:29:58.522" v="15" actId="1076"/>
          <ac:spMkLst>
            <pc:docMk/>
            <pc:sldMk cId="56853940" sldId="1874"/>
            <ac:spMk id="3" creationId="{44EAB026-C864-753D-45F7-C2A15934C5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58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9445" y="1075973"/>
            <a:ext cx="7502201" cy="1325563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COMPASS USING SUPERVISED MACHINE LEARNING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5B245-70DF-25FD-1731-30AF983D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0" y="3769528"/>
            <a:ext cx="2794038" cy="28012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0D342-A786-5719-EBB6-4E8655EA08A3}"/>
              </a:ext>
            </a:extLst>
          </p:cNvPr>
          <p:cNvSpPr txBox="1"/>
          <p:nvPr/>
        </p:nvSpPr>
        <p:spPr>
          <a:xfrm>
            <a:off x="5265760" y="29280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CS5610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ADVANCED R FOR DATA SCIENCE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06C6B-B89C-628D-3D49-F1080E2256F1}"/>
              </a:ext>
            </a:extLst>
          </p:cNvPr>
          <p:cNvSpPr txBox="1"/>
          <p:nvPr/>
        </p:nvSpPr>
        <p:spPr>
          <a:xfrm>
            <a:off x="9201888" y="4800196"/>
            <a:ext cx="2459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Lahari Potharaju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Tanuja Neelapu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Sairam Adari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BD00-2C29-DA39-7839-AFE1DAF1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68" y="961767"/>
            <a:ext cx="6477000" cy="601562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5DFAB-3315-B0B3-776C-66F757986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368" y="1677064"/>
            <a:ext cx="6477000" cy="3276600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uses many decision trees to make better predictions.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picks random data and features to build each tree, making the model stronger.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gives accurate results and works well even if some data is missing.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2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DDDC-940F-CD30-E6C7-66FA44B9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81881"/>
            <a:ext cx="6477000" cy="697758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E74A5-EA25-9415-B8C3-5D259EE19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Yes or 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 is used to predict two outcomes like pass/fail or spam/not spam.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Probabilities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gives a result between 0 and 1, which tells how likely something is to happen.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Draws a Curve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Instead of a straight line, it draws an S-shaped curve to separate the two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1A80-DE65-2E5B-0B27-ACFF351D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45" y="725794"/>
            <a:ext cx="6477000" cy="621226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DB11-3BE3-A541-1527-C06458D20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845" y="1693607"/>
            <a:ext cx="6477000" cy="3276600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Draws a 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SVM finds the best line (or curve) that separates two groups of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Borders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looks for the points closest to the line to decide the best position.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Complex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can handle cases where the data is not easily separated with a straight line.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2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D24B-C8BC-2436-FC30-59DC1715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83443"/>
            <a:ext cx="6477000" cy="578209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 App Structure &amp;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AB026-C864-753D-45F7-C2A15934C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790700"/>
            <a:ext cx="6477000" cy="3276600"/>
          </a:xfrm>
        </p:spPr>
        <p:txBody>
          <a:bodyPr/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enter basic details such as name, age, education level, and preferred industry.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input experience and skillset; displays visual outputs based on career prediction results.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Explains the purpose of the application and includes a feedback form for user suggestions and inquiries.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820-FB8E-33C6-77A9-38632103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503239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Models&amp;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4703-8D54-39E4-8C72-3A328CDA0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92045"/>
            <a:ext cx="6477000" cy="36403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 73.6%,  F1 Score 0.735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 80%,  F1 Score 0.80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Accuracy 80%, F1 Score 0.80</a:t>
            </a:r>
          </a:p>
          <a:p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was chosen due to its simplicity, interpretability, and reliable predictive accuracy, making it an ideal candidate for deployment within the Shiny web application framework.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2683-8919-26AD-EB1C-49CB6D23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715961"/>
            <a:ext cx="6477000" cy="11890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Challenges and Our Approach to Solving Them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ECEB-EE90-149B-8313-3BBD54702A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904999"/>
            <a:ext cx="6658897" cy="42370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Structured Data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direct dataset linking skills and experience to career progression, so we manually analyzed public LinkedIn profiles to identify real-world career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Creation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insights from LinkedIn analysis to build a realistic synthetic dataset reflecting career advancement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Challenge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Evaluated Random Forest, Logistic Regression, and SVM using accuracy and F1 score; selected Logistic Regression for its balance between performance and interpretability.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an interactive Shiny app with sliders and dropdowns to make it accessible for users from non-technical backgrounds.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C8BD-48E0-7D70-241E-39043EF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677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B8B-57EB-9FEF-2DB4-45D9134C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592060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6285-2365-48E5-9CD5-F7E599435F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75169"/>
            <a:ext cx="6340929" cy="3276600"/>
          </a:xfrm>
        </p:spPr>
        <p:txBody>
          <a:bodyPr/>
          <a:lstStyle/>
          <a:p>
            <a:pPr lvl="1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Compass successfully demonstrates how machine learning can guide professional growth by combining data analysis with user-friendly web interfaces. It offers professionals a data-driven glimpse into their career future, promoting informed decision-making and skill development.</a:t>
            </a:r>
          </a:p>
          <a:p>
            <a:pPr lvl="1"/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165" y="2354137"/>
            <a:ext cx="9141397" cy="738664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58" y="745458"/>
            <a:ext cx="6477000" cy="463910"/>
          </a:xfrm>
        </p:spPr>
        <p:txBody>
          <a:bodyPr/>
          <a:lstStyle/>
          <a:p>
            <a:r>
              <a:rPr 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858" y="1501212"/>
            <a:ext cx="6340929" cy="46113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Libraries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Overview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 App Structure&amp;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Models&amp;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1BF8-471D-E078-14DF-F648761B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42" y="593012"/>
            <a:ext cx="6477000" cy="58189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D63B8A5-06AC-8479-C26F-F3DDB73B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4" y="1435774"/>
            <a:ext cx="65806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starting a project to build a career guidance system using data analysis and machine learning to uncover factors influencing career growth.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phase will focus on collecting, cleaning, and analyzing historical career data to identify patterns and trends.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develop an R Shiny web application to provide personalized career insights and recommendations to users.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an accessible, data-driven tool that helps individuals make well-informed decisions about their career progression.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6703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612491"/>
            <a:ext cx="6477000" cy="3492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combine insights from data analysis with practical career advice, helping professionals make better decisions about their career paths.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historical career data to identify key factors that drive career advancement.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machine learning models, like Random Forest, to predict career progression.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personalized, actionable career guidance through an easy-to-use R Shiny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41B9-C134-24D1-292E-BA929032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1001096"/>
            <a:ext cx="6477000" cy="1189038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876D-1E0B-C62B-4A9E-7888C4070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206" y="1790700"/>
            <a:ext cx="6477000" cy="3276600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+ Shiny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interactive web app.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randomForest,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(e1071)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ggplot2,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corrplot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 &amp; 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shinythemes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shinyWidgets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(F1 Score, Accuracy)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923882"/>
            <a:ext cx="10591800" cy="64633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570214"/>
            <a:ext cx="10667999" cy="2598664"/>
          </a:xfrm>
        </p:spPr>
        <p:txBody>
          <a:bodyPr/>
          <a:lstStyle/>
          <a:p>
            <a:pPr algn="just"/>
            <a:r>
              <a:rPr lang="en-US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data set captures detailed information on professional career paths and skill sets.  </a:t>
            </a:r>
          </a:p>
          <a:p>
            <a:pPr algn="just"/>
            <a:r>
              <a:rPr lang="en-US" sz="18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key variables include: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 collected the data from Kaggle.</a:t>
            </a:r>
            <a:endParaRPr lang="en-US" sz="1800" spc="2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2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 are 11 attributes and 1251 observations in the data file “linkedin.csv”.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2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Upon cleaning the data, we will use category, experience, position, </a:t>
            </a:r>
            <a:r>
              <a:rPr lang="en-US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clean_skills</a:t>
            </a:r>
            <a:r>
              <a:rPr lang="en-US" spc="2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determine the outstanding resume for the required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F1C92-DD47-A0B2-15E2-BC6F9D78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31" y="823465"/>
            <a:ext cx="5432323" cy="6703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Overview Methods: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AC0328-3426-1875-BDF9-1FE62AFDCD6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55521" y="1493850"/>
            <a:ext cx="1116944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Gathering and Preparation: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relevant career data (e.g., experience, skills, job titles).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transform data to ensure consistency and usability.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(EDA):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statistical summaries to understand distributions.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visualizations (e.g., histograms, scatter plots) to spot patterns or outliers.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 new variables (e.g., skill categories, skill counts).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and rank features based on correlation or importance metrics.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882443"/>
            <a:ext cx="6543368" cy="4653117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Building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Random Forest classifier to predict career advancement.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testing sets for reliable evaluation.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performance using Accuracy, Precision, Recall, and F1 Score.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Tune hyperparameters to improve model results.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Development (R Shiny)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web app for inputting user data and viewing predictions.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visualizations (ggplot2,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generate personalized reports.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159</TotalTime>
  <Words>993</Words>
  <Application>Microsoft Office PowerPoint</Application>
  <PresentationFormat>Widescreen</PresentationFormat>
  <Paragraphs>119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CAREER COMPASS USING SUPERVISED MACHINE LEARNING</vt:lpstr>
      <vt:lpstr>CONTENTS:</vt:lpstr>
      <vt:lpstr>Introduction:</vt:lpstr>
      <vt:lpstr>Objectives:</vt:lpstr>
      <vt:lpstr>Tools &amp; Libraries</vt:lpstr>
      <vt:lpstr>Data Description:</vt:lpstr>
      <vt:lpstr>PowerPoint Presentation</vt:lpstr>
      <vt:lpstr>Design And Overview Methods:</vt:lpstr>
      <vt:lpstr>PowerPoint Presentation</vt:lpstr>
      <vt:lpstr>Machine Learning Models</vt:lpstr>
      <vt:lpstr>Machine Learning Models</vt:lpstr>
      <vt:lpstr>Machine Learning Models</vt:lpstr>
      <vt:lpstr>Shiny App Structure &amp; Features</vt:lpstr>
      <vt:lpstr>Machine Learning Models&amp; Accuracy</vt:lpstr>
      <vt:lpstr>Project Challenges and Our Approach to Solving Them </vt:lpstr>
      <vt:lpstr>Demo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Lahari Potharaju</dc:creator>
  <cp:keywords/>
  <dc:description/>
  <cp:lastModifiedBy>Lahari Potharaju</cp:lastModifiedBy>
  <cp:revision>7</cp:revision>
  <dcterms:created xsi:type="dcterms:W3CDTF">2025-02-15T19:18:07Z</dcterms:created>
  <dcterms:modified xsi:type="dcterms:W3CDTF">2025-04-12T01:44:35Z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