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7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81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09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96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8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23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5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3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96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5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6E26-2212-4278-8DB0-BB202B9987A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6F510E-6D74-4CAC-AFE0-89BD8BE17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2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Shopping Cart System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45615" y="5840083"/>
            <a:ext cx="23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Lahari Sikilammetla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Id-2186422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7709" y="3754026"/>
            <a:ext cx="636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Software Development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154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42" y="253329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8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25" y="1573615"/>
            <a:ext cx="9134686" cy="4600751"/>
          </a:xfrm>
        </p:spPr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being build by applying the fundamental principles and design patterns. </a:t>
            </a:r>
          </a:p>
          <a:p>
            <a:pPr>
              <a:lnSpc>
                <a:spcPct val="150000"/>
              </a:lnSpc>
              <a:buClrTx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 fundamental principle have been applied, there are total 5 SOLID principles tha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have been used they are Single Responsibility principle, open/close principle, Liskov Substitution principle, Interface Segregation Principle, Dependency Inversion Principle.</a:t>
            </a:r>
          </a:p>
          <a:p>
            <a:pPr>
              <a:lnSpc>
                <a:spcPct val="150000"/>
              </a:lnSpc>
              <a:buClrTx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patterns that are applied are singleton design pattern, Factory Design Pattern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Builder Design Pattern.</a:t>
            </a:r>
          </a:p>
          <a:p>
            <a:pPr>
              <a:lnSpc>
                <a:spcPct val="150000"/>
              </a:lnSpc>
              <a:buClrTx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also developed by the unit tests for critical components like shopping cart, product catalog and order processing.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6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1" y="428445"/>
            <a:ext cx="8596668" cy="6412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Components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25" y="1358332"/>
            <a:ext cx="8596668" cy="509422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MainClass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UserAuthentication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ProductLoader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PaymentProcessor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Options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1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696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Project Components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120371"/>
            <a:ext cx="9015306" cy="388077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MainClass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the entry point of the application.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main flow of the e-commerce system through a console-based user interface.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various other classes and components for different functionalities.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by the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UserAuthentication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methods for user registration and login.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user credentials during registration and login processes.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user of the system.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a username, password, name, and email.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product available for sale.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product has a name, description, price, and quantity in stock.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Catalog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collection of products available for purchase.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adding products to the catalog.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8106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57" y="294146"/>
            <a:ext cx="8596668" cy="388077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items added by the user for purchase.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functionalities to add, view, and calculate the total price of items in the cart.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ProductLoader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products from an external source.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method to load products into the system.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PaymentProcessor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the payment processing functionality.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the total price of the items in the cart and the payment method (currently set as "Credit Card").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indicating the success or failure of the payment process.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Logger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events such as user registrations, logins, and orders placed.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maintaining an audit trail of system 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Validation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methods for validating username, password, name, and email formats.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regular expressions for validation.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</a:pPr>
            <a:r>
              <a:rPr lang="en-US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menu-driven interface for users to interact with the system.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register, login, browse products, add products to the cart, view the cart, place orders, or exit the system.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6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323" y="600973"/>
            <a:ext cx="8596668" cy="6843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13" y="1639020"/>
            <a:ext cx="9061888" cy="5080959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Functionalities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ClrTx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 are essential components of the shopping cart system, ensuring secure access to user accounts and personalized shopping experiences. Below are further details about these functionalities: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accounts by providing necessary information such as username, password, name, and email address.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registration, users may need to verify their email addresses to activate their accounts, enhancing security and reducing the risk of fraudulent registrations.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registration process may include validation checks to ensure that usernames are unique, passwords meet security requirements, and other fields are correctly formatted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ClrTx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00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26" y="366295"/>
            <a:ext cx="8596668" cy="6664233"/>
          </a:xfrm>
        </p:spPr>
        <p:txBody>
          <a:bodyPr>
            <a:noAutofit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registered, users can securely log in to their accounts using their credentials (username and password).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mechanisms verify the identity of users before granting access to their accounts and sensitive information.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 are typically stored securely using hashing algorithms to protect them from unauthorized access or theft.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or tokens may be used to maintain authenticated sessions, allowing users to access multiple pages or functionalities without repeatedly entering their credentials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indent="-285750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Catalog is a fundamental component of the shopping cart system, serving as a centralized repository of available products. It provides users with a comprehensive view of the merchandise offered for purchase, facilitating informed decision-making and efficient browsing. </a:t>
            </a:r>
          </a:p>
          <a:p>
            <a:pPr lvl="2" indent="-285750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are organized into categories and subcategories based on their attributes, such as type, brand, or functionality.</a:t>
            </a:r>
          </a:p>
          <a:p>
            <a:pPr lvl="2" indent="-285750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menus and filters allow users to easily browse and explore products within specific categories of interest.</a:t>
            </a:r>
          </a:p>
          <a:p>
            <a:pPr lvl="2" indent="-285750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may be hierarchical, allowing for deeper levels of product categorization to accommodate a diverse range of items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0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68" y="530197"/>
            <a:ext cx="8596668" cy="3880773"/>
          </a:xfrm>
        </p:spPr>
        <p:txBody>
          <a:bodyPr>
            <a:noAutofit/>
          </a:bodyPr>
          <a:lstStyle/>
          <a:p>
            <a:pPr marL="514350" lvl="1" indent="0">
              <a:buClrTx/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add products to their shopping carts by selecting the desired items from the product catalog.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have the ability to remove items from their carts if they no longer wish to purchase them.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have access to a cart summary that provides an overview of all items currently added to the cart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>
              <a:buClrTx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handling of transactions with various payment methods.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 is a crucial component of any e-commerce system, responsible for securely handling transactions and facilitating the exchange of funds between buyers and sellers. </a:t>
            </a:r>
          </a:p>
          <a:p>
            <a:pPr marL="457200" lvl="1" indent="0">
              <a:buClrTx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process for users to place orders and receive confirmation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ClrTx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5043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435306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design for easy navigation and usage.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Search and Filtering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tools for finding desired products.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with various devices for seamless shopping experiences.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data protection measures for secure payments.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for users to track their orders from purchase to delivery.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98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412">
        <p14:flash/>
      </p:transition>
    </mc:Choice>
    <mc:Fallback>
      <p:transition spd="slow" advTm="6412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928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Final Project  Overview of the Shopping Cart System </vt:lpstr>
      <vt:lpstr>Introduction</vt:lpstr>
      <vt:lpstr>Project Components</vt:lpstr>
      <vt:lpstr>Functionalities of Project Components </vt:lpstr>
      <vt:lpstr>PowerPoint Presentation</vt:lpstr>
      <vt:lpstr>System Overview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Subject </dc:title>
  <dc:creator>Microsoft account</dc:creator>
  <cp:lastModifiedBy>Microsoft account</cp:lastModifiedBy>
  <cp:revision>16</cp:revision>
  <dcterms:created xsi:type="dcterms:W3CDTF">2024-03-16T02:56:24Z</dcterms:created>
  <dcterms:modified xsi:type="dcterms:W3CDTF">2024-03-17T00:31:12Z</dcterms:modified>
</cp:coreProperties>
</file>