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D92330-D550-416E-8CA4-C6F795C49F90}" v="11" dt="2025-04-13T13:05:18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hari nagireddy" userId="867b60df48f26c37" providerId="LiveId" clId="{C4D92330-D550-416E-8CA4-C6F795C49F90}"/>
    <pc:docChg chg="undo custSel addSld modSld addSection delSection modSection">
      <pc:chgData name="lahari nagireddy" userId="867b60df48f26c37" providerId="LiveId" clId="{C4D92330-D550-416E-8CA4-C6F795C49F90}" dt="2025-04-13T13:22:31.971" v="224" actId="20577"/>
      <pc:docMkLst>
        <pc:docMk/>
      </pc:docMkLst>
      <pc:sldChg chg="modSp mod">
        <pc:chgData name="lahari nagireddy" userId="867b60df48f26c37" providerId="LiveId" clId="{C4D92330-D550-416E-8CA4-C6F795C49F90}" dt="2025-04-13T12:42:15.321" v="41"/>
        <pc:sldMkLst>
          <pc:docMk/>
          <pc:sldMk cId="2765115804" sldId="256"/>
        </pc:sldMkLst>
        <pc:spChg chg="mod">
          <ac:chgData name="lahari nagireddy" userId="867b60df48f26c37" providerId="LiveId" clId="{C4D92330-D550-416E-8CA4-C6F795C49F90}" dt="2025-04-13T12:42:15.321" v="41"/>
          <ac:spMkLst>
            <pc:docMk/>
            <pc:sldMk cId="2765115804" sldId="256"/>
            <ac:spMk id="2" creationId="{AA6B741C-15FD-9B13-31A1-74B93F69AFB6}"/>
          </ac:spMkLst>
        </pc:spChg>
      </pc:sldChg>
      <pc:sldChg chg="addSp modSp new mod">
        <pc:chgData name="lahari nagireddy" userId="867b60df48f26c37" providerId="LiveId" clId="{C4D92330-D550-416E-8CA4-C6F795C49F90}" dt="2025-04-13T13:18:11.604" v="207" actId="20577"/>
        <pc:sldMkLst>
          <pc:docMk/>
          <pc:sldMk cId="2865208457" sldId="257"/>
        </pc:sldMkLst>
        <pc:spChg chg="mod">
          <ac:chgData name="lahari nagireddy" userId="867b60df48f26c37" providerId="LiveId" clId="{C4D92330-D550-416E-8CA4-C6F795C49F90}" dt="2025-04-13T13:18:11.604" v="207" actId="20577"/>
          <ac:spMkLst>
            <pc:docMk/>
            <pc:sldMk cId="2865208457" sldId="257"/>
            <ac:spMk id="2" creationId="{4D9BACF0-CE68-27C5-8DFA-31D27692E73F}"/>
          </ac:spMkLst>
        </pc:spChg>
        <pc:spChg chg="mod">
          <ac:chgData name="lahari nagireddy" userId="867b60df48f26c37" providerId="LiveId" clId="{C4D92330-D550-416E-8CA4-C6F795C49F90}" dt="2025-04-13T13:17:58.943" v="199" actId="1076"/>
          <ac:spMkLst>
            <pc:docMk/>
            <pc:sldMk cId="2865208457" sldId="257"/>
            <ac:spMk id="3" creationId="{AEFE128F-4535-59E1-6E54-0B8B99C35DAC}"/>
          </ac:spMkLst>
        </pc:spChg>
        <pc:spChg chg="add">
          <ac:chgData name="lahari nagireddy" userId="867b60df48f26c37" providerId="LiveId" clId="{C4D92330-D550-416E-8CA4-C6F795C49F90}" dt="2025-04-13T12:56:36.679" v="82"/>
          <ac:spMkLst>
            <pc:docMk/>
            <pc:sldMk cId="2865208457" sldId="257"/>
            <ac:spMk id="4" creationId="{2255DDA1-8663-7D10-72BD-B4F60B22EC86}"/>
          </ac:spMkLst>
        </pc:spChg>
        <pc:spChg chg="add">
          <ac:chgData name="lahari nagireddy" userId="867b60df48f26c37" providerId="LiveId" clId="{C4D92330-D550-416E-8CA4-C6F795C49F90}" dt="2025-04-13T12:56:36.679" v="82"/>
          <ac:spMkLst>
            <pc:docMk/>
            <pc:sldMk cId="2865208457" sldId="257"/>
            <ac:spMk id="5" creationId="{AD81794C-B975-6948-DB12-C0034F953D36}"/>
          </ac:spMkLst>
        </pc:spChg>
        <pc:spChg chg="add">
          <ac:chgData name="lahari nagireddy" userId="867b60df48f26c37" providerId="LiveId" clId="{C4D92330-D550-416E-8CA4-C6F795C49F90}" dt="2025-04-13T12:56:36.679" v="82"/>
          <ac:spMkLst>
            <pc:docMk/>
            <pc:sldMk cId="2865208457" sldId="257"/>
            <ac:spMk id="6" creationId="{7CD36334-D2E1-E4BA-0D41-733B0D9D6FA3}"/>
          </ac:spMkLst>
        </pc:spChg>
        <pc:spChg chg="add">
          <ac:chgData name="lahari nagireddy" userId="867b60df48f26c37" providerId="LiveId" clId="{C4D92330-D550-416E-8CA4-C6F795C49F90}" dt="2025-04-13T12:56:36.679" v="82"/>
          <ac:spMkLst>
            <pc:docMk/>
            <pc:sldMk cId="2865208457" sldId="257"/>
            <ac:spMk id="7" creationId="{02CD30A8-AAC3-19C9-B78F-9AE28AB9FBB9}"/>
          </ac:spMkLst>
        </pc:spChg>
        <pc:spChg chg="add">
          <ac:chgData name="lahari nagireddy" userId="867b60df48f26c37" providerId="LiveId" clId="{C4D92330-D550-416E-8CA4-C6F795C49F90}" dt="2025-04-13T12:56:36.679" v="82"/>
          <ac:spMkLst>
            <pc:docMk/>
            <pc:sldMk cId="2865208457" sldId="257"/>
            <ac:spMk id="8" creationId="{9627E482-88E7-3002-4C24-444072B907CC}"/>
          </ac:spMkLst>
        </pc:spChg>
        <pc:spChg chg="add">
          <ac:chgData name="lahari nagireddy" userId="867b60df48f26c37" providerId="LiveId" clId="{C4D92330-D550-416E-8CA4-C6F795C49F90}" dt="2025-04-13T12:56:36.679" v="82"/>
          <ac:spMkLst>
            <pc:docMk/>
            <pc:sldMk cId="2865208457" sldId="257"/>
            <ac:spMk id="9" creationId="{D0CD921B-5A9D-A95F-C56B-15CBB506E848}"/>
          </ac:spMkLst>
        </pc:spChg>
        <pc:spChg chg="add">
          <ac:chgData name="lahari nagireddy" userId="867b60df48f26c37" providerId="LiveId" clId="{C4D92330-D550-416E-8CA4-C6F795C49F90}" dt="2025-04-13T12:56:36.679" v="82"/>
          <ac:spMkLst>
            <pc:docMk/>
            <pc:sldMk cId="2865208457" sldId="257"/>
            <ac:spMk id="10" creationId="{FACE67ED-FFE6-4122-5953-BA6D4689CE08}"/>
          </ac:spMkLst>
        </pc:spChg>
        <pc:spChg chg="add">
          <ac:chgData name="lahari nagireddy" userId="867b60df48f26c37" providerId="LiveId" clId="{C4D92330-D550-416E-8CA4-C6F795C49F90}" dt="2025-04-13T12:56:36.679" v="82"/>
          <ac:spMkLst>
            <pc:docMk/>
            <pc:sldMk cId="2865208457" sldId="257"/>
            <ac:spMk id="11" creationId="{5049C5CC-4CC0-09CB-5FB9-0ED5D4198AD7}"/>
          </ac:spMkLst>
        </pc:spChg>
        <pc:spChg chg="add">
          <ac:chgData name="lahari nagireddy" userId="867b60df48f26c37" providerId="LiveId" clId="{C4D92330-D550-416E-8CA4-C6F795C49F90}" dt="2025-04-13T12:56:36.679" v="82"/>
          <ac:spMkLst>
            <pc:docMk/>
            <pc:sldMk cId="2865208457" sldId="257"/>
            <ac:spMk id="13" creationId="{F854D0D1-7926-6B98-7DFA-95A9EC1A82FF}"/>
          </ac:spMkLst>
        </pc:spChg>
        <pc:spChg chg="add">
          <ac:chgData name="lahari nagireddy" userId="867b60df48f26c37" providerId="LiveId" clId="{C4D92330-D550-416E-8CA4-C6F795C49F90}" dt="2025-04-13T12:56:36.679" v="82"/>
          <ac:spMkLst>
            <pc:docMk/>
            <pc:sldMk cId="2865208457" sldId="257"/>
            <ac:spMk id="14" creationId="{2AEBA6F5-DB3F-94A3-444A-1BF5ED95DDBA}"/>
          </ac:spMkLst>
        </pc:spChg>
      </pc:sldChg>
      <pc:sldChg chg="addSp delSp modSp new mod">
        <pc:chgData name="lahari nagireddy" userId="867b60df48f26c37" providerId="LiveId" clId="{C4D92330-D550-416E-8CA4-C6F795C49F90}" dt="2025-04-13T13:14:53.546" v="190" actId="20577"/>
        <pc:sldMkLst>
          <pc:docMk/>
          <pc:sldMk cId="3677119778" sldId="258"/>
        </pc:sldMkLst>
        <pc:spChg chg="mod">
          <ac:chgData name="lahari nagireddy" userId="867b60df48f26c37" providerId="LiveId" clId="{C4D92330-D550-416E-8CA4-C6F795C49F90}" dt="2025-04-13T13:08:05.203" v="186" actId="20577"/>
          <ac:spMkLst>
            <pc:docMk/>
            <pc:sldMk cId="3677119778" sldId="258"/>
            <ac:spMk id="2" creationId="{B10C1CA6-C498-300D-5AEC-011CC3B89501}"/>
          </ac:spMkLst>
        </pc:spChg>
        <pc:spChg chg="del mod">
          <ac:chgData name="lahari nagireddy" userId="867b60df48f26c37" providerId="LiveId" clId="{C4D92330-D550-416E-8CA4-C6F795C49F90}" dt="2025-04-13T13:00:30.635" v="98" actId="21"/>
          <ac:spMkLst>
            <pc:docMk/>
            <pc:sldMk cId="3677119778" sldId="258"/>
            <ac:spMk id="3" creationId="{AB8CF36D-4323-D2F7-F3F0-BD2832F8F214}"/>
          </ac:spMkLst>
        </pc:spChg>
        <pc:spChg chg="add del">
          <ac:chgData name="lahari nagireddy" userId="867b60df48f26c37" providerId="LiveId" clId="{C4D92330-D550-416E-8CA4-C6F795C49F90}" dt="2025-04-13T13:00:30.635" v="98" actId="21"/>
          <ac:spMkLst>
            <pc:docMk/>
            <pc:sldMk cId="3677119778" sldId="258"/>
            <ac:spMk id="4" creationId="{A164CA57-2071-6336-1B51-46964E4AC2C3}"/>
          </ac:spMkLst>
        </pc:spChg>
        <pc:spChg chg="add del mod">
          <ac:chgData name="lahari nagireddy" userId="867b60df48f26c37" providerId="LiveId" clId="{C4D92330-D550-416E-8CA4-C6F795C49F90}" dt="2025-04-13T13:14:53.546" v="190" actId="20577"/>
          <ac:spMkLst>
            <pc:docMk/>
            <pc:sldMk cId="3677119778" sldId="258"/>
            <ac:spMk id="5" creationId="{B1DFE3F4-094A-D496-0B69-BFD1D5F2B13C}"/>
          </ac:spMkLst>
        </pc:spChg>
        <pc:spChg chg="add mod">
          <ac:chgData name="lahari nagireddy" userId="867b60df48f26c37" providerId="LiveId" clId="{C4D92330-D550-416E-8CA4-C6F795C49F90}" dt="2025-04-13T13:01:26.770" v="103"/>
          <ac:spMkLst>
            <pc:docMk/>
            <pc:sldMk cId="3677119778" sldId="258"/>
            <ac:spMk id="6" creationId="{1B21474F-6C32-9887-B43C-4461217C32D4}"/>
          </ac:spMkLst>
        </pc:spChg>
        <pc:spChg chg="add">
          <ac:chgData name="lahari nagireddy" userId="867b60df48f26c37" providerId="LiveId" clId="{C4D92330-D550-416E-8CA4-C6F795C49F90}" dt="2025-04-13T13:02:05.597" v="106"/>
          <ac:spMkLst>
            <pc:docMk/>
            <pc:sldMk cId="3677119778" sldId="258"/>
            <ac:spMk id="7" creationId="{E90EB609-577B-01B5-DBE4-203F24062C84}"/>
          </ac:spMkLst>
        </pc:spChg>
        <pc:spChg chg="add del mod">
          <ac:chgData name="lahari nagireddy" userId="867b60df48f26c37" providerId="LiveId" clId="{C4D92330-D550-416E-8CA4-C6F795C49F90}" dt="2025-04-13T13:05:58.838" v="158"/>
          <ac:spMkLst>
            <pc:docMk/>
            <pc:sldMk cId="3677119778" sldId="258"/>
            <ac:spMk id="8" creationId="{3E1C57FF-06AA-DDBF-0A1D-0A19C311BDF1}"/>
          </ac:spMkLst>
        </pc:spChg>
        <pc:spChg chg="add mod">
          <ac:chgData name="lahari nagireddy" userId="867b60df48f26c37" providerId="LiveId" clId="{C4D92330-D550-416E-8CA4-C6F795C49F90}" dt="2025-04-13T13:04:56.368" v="125" actId="21"/>
          <ac:spMkLst>
            <pc:docMk/>
            <pc:sldMk cId="3677119778" sldId="258"/>
            <ac:spMk id="9" creationId="{BEF8D39B-DFD4-9F24-55D7-5BD19AD0AF21}"/>
          </ac:spMkLst>
        </pc:spChg>
      </pc:sldChg>
      <pc:sldChg chg="modSp new mod">
        <pc:chgData name="lahari nagireddy" userId="867b60df48f26c37" providerId="LiveId" clId="{C4D92330-D550-416E-8CA4-C6F795C49F90}" dt="2025-04-13T12:38:20.213" v="40" actId="5793"/>
        <pc:sldMkLst>
          <pc:docMk/>
          <pc:sldMk cId="996760943" sldId="259"/>
        </pc:sldMkLst>
        <pc:spChg chg="mod">
          <ac:chgData name="lahari nagireddy" userId="867b60df48f26c37" providerId="LiveId" clId="{C4D92330-D550-416E-8CA4-C6F795C49F90}" dt="2025-04-13T12:37:10.054" v="32" actId="113"/>
          <ac:spMkLst>
            <pc:docMk/>
            <pc:sldMk cId="996760943" sldId="259"/>
            <ac:spMk id="2" creationId="{716AC32A-C757-57F8-7F83-CE686C9FED38}"/>
          </ac:spMkLst>
        </pc:spChg>
        <pc:spChg chg="mod">
          <ac:chgData name="lahari nagireddy" userId="867b60df48f26c37" providerId="LiveId" clId="{C4D92330-D550-416E-8CA4-C6F795C49F90}" dt="2025-04-13T12:38:20.213" v="40" actId="5793"/>
          <ac:spMkLst>
            <pc:docMk/>
            <pc:sldMk cId="996760943" sldId="259"/>
            <ac:spMk id="3" creationId="{EA1DAB6A-5AC1-A291-721F-6BAE62C5D11D}"/>
          </ac:spMkLst>
        </pc:spChg>
      </pc:sldChg>
      <pc:sldChg chg="modSp new mod">
        <pc:chgData name="lahari nagireddy" userId="867b60df48f26c37" providerId="LiveId" clId="{C4D92330-D550-416E-8CA4-C6F795C49F90}" dt="2025-04-13T13:22:31.971" v="224" actId="20577"/>
        <pc:sldMkLst>
          <pc:docMk/>
          <pc:sldMk cId="3272892184" sldId="260"/>
        </pc:sldMkLst>
        <pc:spChg chg="mod">
          <ac:chgData name="lahari nagireddy" userId="867b60df48f26c37" providerId="LiveId" clId="{C4D92330-D550-416E-8CA4-C6F795C49F90}" dt="2025-04-13T13:22:08.829" v="223" actId="255"/>
          <ac:spMkLst>
            <pc:docMk/>
            <pc:sldMk cId="3272892184" sldId="260"/>
            <ac:spMk id="2" creationId="{302F24B9-6846-605F-8A29-5BED240DFC19}"/>
          </ac:spMkLst>
        </pc:spChg>
        <pc:spChg chg="mod">
          <ac:chgData name="lahari nagireddy" userId="867b60df48f26c37" providerId="LiveId" clId="{C4D92330-D550-416E-8CA4-C6F795C49F90}" dt="2025-04-13T13:22:31.971" v="224" actId="20577"/>
          <ac:spMkLst>
            <pc:docMk/>
            <pc:sldMk cId="3272892184" sldId="260"/>
            <ac:spMk id="3" creationId="{A86C4E34-8790-0477-0381-7B0A60C1FE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8625-D874-FC23-890A-2A7B6329D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8D755-E742-B816-B716-4A45D2EFB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AC7D5-1C06-6ECE-047A-D2685C65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8D9B-D48A-44D9-8C25-8888FA37F2D9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C7533-3501-EC3F-A6E6-25D749A5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3B13D-9EBB-F8BD-76F0-12F16621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126D-2D74-4050-B0F6-0B1D40C42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88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5246-AB90-E19D-771E-168271E1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12036-F78C-44F5-C363-2592C5809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D7300-AA9B-ECCC-4C96-0CA93D44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8D9B-D48A-44D9-8C25-8888FA37F2D9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82BB4-F809-1AE4-F947-80DA8426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A4075-1672-333C-78E7-97949EC3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126D-2D74-4050-B0F6-0B1D40C42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97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E27FC-615F-3D89-3EE6-167FE6F88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9AD18-03B7-86A3-13E4-CA4BEAA6E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1A8B-F66D-81E4-515C-47E2CC94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8D9B-D48A-44D9-8C25-8888FA37F2D9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6A11D-A015-AA5B-EE36-5B1F07CF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9333F-94E3-F22B-DB45-72F5AE57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126D-2D74-4050-B0F6-0B1D40C42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25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88D4-C812-EB98-FFC6-2BE6E0A4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75694-598A-806A-C513-A44AEB74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242D5-3F16-0B5A-DD9D-E35F7A1E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8D9B-D48A-44D9-8C25-8888FA37F2D9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1180C-C351-13C7-F714-99A41761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69A2D-643C-AE87-9BCD-EA6962F2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126D-2D74-4050-B0F6-0B1D40C42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47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B469-0C15-9519-4461-5ABCD8494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168D6-5530-396E-FE7B-DB637820B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8B4FD-E33A-4F36-4ACC-FBA2EF71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8D9B-D48A-44D9-8C25-8888FA37F2D9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1BE5E-33FF-7661-8AD7-8D93B9DF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96C4E-1071-D187-2A60-57E5F9D2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126D-2D74-4050-B0F6-0B1D40C42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9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EFCA-A4B5-5D79-D7F7-99B103D7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1668-757E-91DA-1760-C9F789A72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A3379-34CE-E3CA-6620-654E73FEE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32D0-B5D3-28CA-1F64-DF5C8B9D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8D9B-D48A-44D9-8C25-8888FA37F2D9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BE7FB-5065-5AA1-A1D7-66FFE7DF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056EF-B4C7-ED33-C24C-827BB62C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126D-2D74-4050-B0F6-0B1D40C42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11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D40E-507B-0063-26DC-2AD291B3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81A1F-6025-5653-33B0-5DBC1E75D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27880-9523-66B1-EDD3-AEE67C66F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8100-9B07-9093-393C-D80D4AB00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F8A4F-4461-80DE-CE81-24D3BE3CF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BC87B-2120-E077-F00E-8B6662BC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8D9B-D48A-44D9-8C25-8888FA37F2D9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D83B7-0E2D-3420-2CED-04E474C7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78CD2-14AE-2F67-7E6B-59A192CB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126D-2D74-4050-B0F6-0B1D40C42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82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2B7E-E710-7EB2-7D47-F04CA0A2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E0813-C754-B7B8-5941-D5CB06C2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8D9B-D48A-44D9-8C25-8888FA37F2D9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D1F9E-CF22-47BC-23B1-ECB85ED0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B653E-FE4D-5987-0FAF-9455D21A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126D-2D74-4050-B0F6-0B1D40C42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44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63D67-B70C-E993-4F46-5AD1ACD1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8D9B-D48A-44D9-8C25-8888FA37F2D9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394C8-6177-E608-D8AA-0EB26335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83B21-0210-D065-7BDF-8F8FE726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126D-2D74-4050-B0F6-0B1D40C42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90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BCCD-2B15-15EB-EBF9-3E99078B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88C0D-B5D9-C820-2BF0-52E378198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E9A1E-6AA7-8478-69A1-9F66C18A8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5E31B-FF73-5C83-C67B-991535D8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8D9B-D48A-44D9-8C25-8888FA37F2D9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2CBCE-4AAA-8686-0D2B-735C0940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B6CFC-77EF-67FC-5532-BEC572FD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126D-2D74-4050-B0F6-0B1D40C42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8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9996-BC5F-763B-FD1C-9EA4B665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30D5C-DC46-D83D-6956-176033AA8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EDF0D-0C82-9331-CE83-27321A5D6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27E40-91D5-1364-7674-56B451B7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8D9B-D48A-44D9-8C25-8888FA37F2D9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E480F-4DCF-1CFF-71BC-3776548A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A3A9D-84D8-1B50-2C70-669B377C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126D-2D74-4050-B0F6-0B1D40C42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25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E5A87-7A24-65AB-139A-51573799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54C4C-91DB-B1FB-3799-D7596A59B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2DA06-C187-8ECE-59E5-668631503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8D9B-D48A-44D9-8C25-8888FA37F2D9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FC0BA-CE4F-83C3-D8DE-1D6825B23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84BF1-F168-5531-AA70-3DC166838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5126D-2D74-4050-B0F6-0B1D40C42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54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741C-15FD-9B13-31A1-74B93F69A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Global Sales Performance </a:t>
            </a:r>
            <a:r>
              <a:rPr lang="en-IN" dirty="0"/>
              <a:t>Summary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86487-774B-C991-F26C-D640674F8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4 – Data Analyst Internship</a:t>
            </a: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Interactive Dashboard Summary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11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ACF0-CE68-27C5-8DFA-31D27692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Key Features of the Dashboard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E128F-4535-59E1-6E54-0B8B99C35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1417972"/>
            <a:ext cx="10631905" cy="448627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KPI Cards</a:t>
            </a:r>
            <a:r>
              <a:rPr lang="en-US" sz="2400" dirty="0"/>
              <a:t> to display major metrics: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Total Sales</a:t>
            </a:r>
            <a:r>
              <a:rPr lang="en-US" sz="2400" dirty="0"/>
              <a:t>: 2608K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Total Profit</a:t>
            </a:r>
            <a:r>
              <a:rPr lang="en-US" sz="2400" dirty="0"/>
              <a:t>: 1009K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Total Quantity Sold</a:t>
            </a:r>
            <a:r>
              <a:rPr lang="en-US" sz="2400" dirty="0"/>
              <a:t>: 43K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Profit %</a:t>
            </a:r>
            <a:r>
              <a:rPr lang="en-US" sz="2400" dirty="0"/>
              <a:t>: 2K</a:t>
            </a:r>
          </a:p>
          <a:p>
            <a:pPr>
              <a:buNone/>
            </a:pPr>
            <a:r>
              <a:rPr lang="en-US" sz="2400" b="1" dirty="0"/>
              <a:t>Interactive Filters/Slicers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Day, Month,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Country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Product Category</a:t>
            </a:r>
          </a:p>
          <a:p>
            <a:pPr marL="0" indent="0">
              <a:buNone/>
            </a:pPr>
            <a:r>
              <a:rPr lang="en-US" sz="2400" b="1" dirty="0"/>
              <a:t>Trend Analysis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Total Sales over Years &amp; Months using a smooth area chart to reflect seasonality and growth trends.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6520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1CA6-C498-300D-5AEC-011CC3B8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     Visual Insights &amp;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DFE3F4-094A-D496-0B69-BFD1D5F2B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811" y="1443789"/>
            <a:ext cx="10663989" cy="4733174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Sales Distribution by Country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US" sz="2400" dirty="0"/>
              <a:t>United States leads with </a:t>
            </a:r>
            <a:r>
              <a:rPr lang="en-US" sz="2400" b="1" dirty="0"/>
              <a:t>33.14%</a:t>
            </a:r>
          </a:p>
          <a:p>
            <a:pPr marL="0" indent="0">
              <a:buNone/>
            </a:pPr>
            <a:r>
              <a:rPr lang="en-IN" sz="2400" dirty="0"/>
              <a:t>Australia and Canada follow</a:t>
            </a:r>
          </a:p>
          <a:p>
            <a:pPr marL="0" indent="0">
              <a:buNone/>
            </a:pPr>
            <a:r>
              <a:rPr lang="en-US" sz="2400" dirty="0"/>
              <a:t>Germany has the lowest contribution</a:t>
            </a:r>
            <a:endParaRPr lang="en-IN" sz="2400" dirty="0"/>
          </a:p>
          <a:p>
            <a:pPr>
              <a:buNone/>
            </a:pPr>
            <a:r>
              <a:rPr lang="en-US" b="1" dirty="0"/>
              <a:t>Product Category Analysis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Bikes</a:t>
            </a:r>
            <a:r>
              <a:rPr lang="en-US" sz="2400" dirty="0"/>
              <a:t> show the highest sales and profit (1.85M sales)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Accessories and Clothing have lower values but are consistent</a:t>
            </a:r>
          </a:p>
          <a:p>
            <a:pPr marL="0" indent="0">
              <a:buNone/>
            </a:pPr>
            <a:r>
              <a:rPr lang="en-IN" b="1" dirty="0"/>
              <a:t>Top Selling Products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sz="2400" dirty="0"/>
              <a:t>Road-150 Red, 52: 142K</a:t>
            </a:r>
          </a:p>
          <a:p>
            <a:pPr marL="0" indent="0">
              <a:buNone/>
            </a:pPr>
            <a:r>
              <a:rPr lang="en-IN" sz="2400" dirty="0"/>
              <a:t>Mountain-200 Black, 38: 120K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11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C32A-C757-57F8-7F83-CE686C9F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Tools Used &amp; 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DAB6A-5AC1-A291-721F-6BAE62C5D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Tools: Power BI, Excel (for preprocessing)</a:t>
            </a:r>
          </a:p>
          <a:p>
            <a:pPr marL="0" indent="0">
              <a:buNone/>
            </a:pPr>
            <a:r>
              <a:rPr lang="en-US" dirty="0"/>
              <a:t>• Learned to:</a:t>
            </a:r>
          </a:p>
          <a:p>
            <a:pPr marL="0" indent="0">
              <a:buNone/>
            </a:pPr>
            <a:r>
              <a:rPr lang="en-US" dirty="0"/>
              <a:t>   - Identify and visualize KPIs</a:t>
            </a:r>
          </a:p>
          <a:p>
            <a:pPr marL="0" indent="0">
              <a:buNone/>
            </a:pPr>
            <a:r>
              <a:rPr lang="en-US" dirty="0"/>
              <a:t>   - Create interactive dashboards with slicers and filters</a:t>
            </a:r>
          </a:p>
          <a:p>
            <a:pPr marL="0" indent="0">
              <a:buNone/>
            </a:pPr>
            <a:r>
              <a:rPr lang="en-US" dirty="0"/>
              <a:t>   - Design visually consistent, insightful reports</a:t>
            </a:r>
          </a:p>
          <a:p>
            <a:pPr marL="0" indent="0">
              <a:buNone/>
            </a:pPr>
            <a:r>
              <a:rPr lang="en-US" dirty="0"/>
              <a:t>• Outcome: Improved understanding of business intelligence reporting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76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24B9-6846-605F-8A29-5BED240D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b="1" dirty="0"/>
            </a:br>
            <a:br>
              <a:rPr lang="en-US" sz="3600" b="1" dirty="0"/>
            </a:br>
            <a:br>
              <a:rPr lang="en-US" sz="4000" b="1" dirty="0"/>
            </a:br>
            <a:r>
              <a:rPr lang="en-US" sz="4000" b="1" dirty="0"/>
              <a:t>Interactivity Features: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C4E34-8790-0477-0381-7B0A60C1F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Multiple slicers allow users to explore data by date, region, and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visuals are responsive to slicer selections.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KPIs dynamically update to reflect filter changes.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289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231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Global Sales Performance Summary</vt:lpstr>
      <vt:lpstr>        Key Features of the Dashboard</vt:lpstr>
      <vt:lpstr>                 Visual Insights &amp; Analysis</vt:lpstr>
      <vt:lpstr>Tools Used &amp; Key Takeaways</vt:lpstr>
      <vt:lpstr>   Interactivity Features: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lahari nagireddy</dc:creator>
  <cp:lastModifiedBy>lahari nagireddy</cp:lastModifiedBy>
  <cp:revision>1</cp:revision>
  <dcterms:created xsi:type="dcterms:W3CDTF">2025-04-13T12:32:12Z</dcterms:created>
  <dcterms:modified xsi:type="dcterms:W3CDTF">2025-04-13T13:22:42Z</dcterms:modified>
</cp:coreProperties>
</file>