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4421AC-40AA-4B0F-A375-99093651B677}" v="1" dt="2025-04-19T18:33:1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hari nagireddy" userId="867b60df48f26c37" providerId="LiveId" clId="{E04421AC-40AA-4B0F-A375-99093651B677}"/>
    <pc:docChg chg="undo custSel addSld delSld modSld">
      <pc:chgData name="lahari nagireddy" userId="867b60df48f26c37" providerId="LiveId" clId="{E04421AC-40AA-4B0F-A375-99093651B677}" dt="2025-04-19T19:32:03.022" v="82" actId="20577"/>
      <pc:docMkLst>
        <pc:docMk/>
      </pc:docMkLst>
      <pc:sldChg chg="addSp delSp modSp mod modTransition">
        <pc:chgData name="lahari nagireddy" userId="867b60df48f26c37" providerId="LiveId" clId="{E04421AC-40AA-4B0F-A375-99093651B677}" dt="2025-04-19T18:34:12.869" v="14" actId="13822"/>
        <pc:sldMkLst>
          <pc:docMk/>
          <pc:sldMk cId="2445995090" sldId="256"/>
        </pc:sldMkLst>
        <pc:spChg chg="add mod">
          <ac:chgData name="lahari nagireddy" userId="867b60df48f26c37" providerId="LiveId" clId="{E04421AC-40AA-4B0F-A375-99093651B677}" dt="2025-04-19T18:34:12.869" v="14" actId="13822"/>
          <ac:spMkLst>
            <pc:docMk/>
            <pc:sldMk cId="2445995090" sldId="256"/>
            <ac:spMk id="4" creationId="{57614FB9-0234-C35D-8775-E620F6C1D85C}"/>
          </ac:spMkLst>
        </pc:spChg>
        <pc:inkChg chg="add del">
          <ac:chgData name="lahari nagireddy" userId="867b60df48f26c37" providerId="LiveId" clId="{E04421AC-40AA-4B0F-A375-99093651B677}" dt="2025-04-19T18:32:55.801" v="8" actId="9405"/>
          <ac:inkMkLst>
            <pc:docMk/>
            <pc:sldMk cId="2445995090" sldId="256"/>
            <ac:inkMk id="5" creationId="{1DB91546-A926-8541-356B-6CAA35A2F25E}"/>
          </ac:inkMkLst>
        </pc:inkChg>
        <pc:inkChg chg="add del">
          <ac:chgData name="lahari nagireddy" userId="867b60df48f26c37" providerId="LiveId" clId="{E04421AC-40AA-4B0F-A375-99093651B677}" dt="2025-04-19T18:32:54.086" v="7" actId="9405"/>
          <ac:inkMkLst>
            <pc:docMk/>
            <pc:sldMk cId="2445995090" sldId="256"/>
            <ac:inkMk id="6" creationId="{D984606C-A51C-92B8-732A-61B8A1A6ED96}"/>
          </ac:inkMkLst>
        </pc:inkChg>
        <pc:inkChg chg="add del">
          <ac:chgData name="lahari nagireddy" userId="867b60df48f26c37" providerId="LiveId" clId="{E04421AC-40AA-4B0F-A375-99093651B677}" dt="2025-04-19T18:32:53.157" v="6" actId="9405"/>
          <ac:inkMkLst>
            <pc:docMk/>
            <pc:sldMk cId="2445995090" sldId="256"/>
            <ac:inkMk id="7" creationId="{9069DE80-4B54-3068-5874-CC8FE488D911}"/>
          </ac:inkMkLst>
        </pc:inkChg>
        <pc:inkChg chg="add del">
          <ac:chgData name="lahari nagireddy" userId="867b60df48f26c37" providerId="LiveId" clId="{E04421AC-40AA-4B0F-A375-99093651B677}" dt="2025-04-19T18:32:52.350" v="5" actId="9405"/>
          <ac:inkMkLst>
            <pc:docMk/>
            <pc:sldMk cId="2445995090" sldId="256"/>
            <ac:inkMk id="8" creationId="{C1A6EE19-1A8B-8086-8076-0643214C9837}"/>
          </ac:inkMkLst>
        </pc:inkChg>
        <pc:inkChg chg="add del">
          <ac:chgData name="lahari nagireddy" userId="867b60df48f26c37" providerId="LiveId" clId="{E04421AC-40AA-4B0F-A375-99093651B677}" dt="2025-04-19T18:33:21.074" v="11" actId="9405"/>
          <ac:inkMkLst>
            <pc:docMk/>
            <pc:sldMk cId="2445995090" sldId="256"/>
            <ac:inkMk id="9" creationId="{B05BA553-5DBF-605A-E48C-F4D733D3EFB7}"/>
          </ac:inkMkLst>
        </pc:inkChg>
      </pc:sldChg>
      <pc:sldChg chg="addSp modSp mod">
        <pc:chgData name="lahari nagireddy" userId="867b60df48f26c37" providerId="LiveId" clId="{E04421AC-40AA-4B0F-A375-99093651B677}" dt="2025-04-19T18:34:06.604" v="13" actId="13822"/>
        <pc:sldMkLst>
          <pc:docMk/>
          <pc:sldMk cId="63192894" sldId="258"/>
        </pc:sldMkLst>
        <pc:spChg chg="add mod">
          <ac:chgData name="lahari nagireddy" userId="867b60df48f26c37" providerId="LiveId" clId="{E04421AC-40AA-4B0F-A375-99093651B677}" dt="2025-04-19T18:34:06.604" v="13" actId="13822"/>
          <ac:spMkLst>
            <pc:docMk/>
            <pc:sldMk cId="63192894" sldId="258"/>
            <ac:spMk id="4" creationId="{93B55016-669C-8295-40C3-F440E6396E96}"/>
          </ac:spMkLst>
        </pc:spChg>
      </pc:sldChg>
      <pc:sldChg chg="addSp modSp mod">
        <pc:chgData name="lahari nagireddy" userId="867b60df48f26c37" providerId="LiveId" clId="{E04421AC-40AA-4B0F-A375-99093651B677}" dt="2025-04-19T19:32:03.022" v="82" actId="20577"/>
        <pc:sldMkLst>
          <pc:docMk/>
          <pc:sldMk cId="735225036" sldId="259"/>
        </pc:sldMkLst>
        <pc:spChg chg="mod">
          <ac:chgData name="lahari nagireddy" userId="867b60df48f26c37" providerId="LiveId" clId="{E04421AC-40AA-4B0F-A375-99093651B677}" dt="2025-04-19T19:32:03.022" v="82" actId="20577"/>
          <ac:spMkLst>
            <pc:docMk/>
            <pc:sldMk cId="735225036" sldId="259"/>
            <ac:spMk id="3" creationId="{1397FB01-45C6-5010-75B1-241978E0A5C8}"/>
          </ac:spMkLst>
        </pc:spChg>
        <pc:spChg chg="add mod">
          <ac:chgData name="lahari nagireddy" userId="867b60df48f26c37" providerId="LiveId" clId="{E04421AC-40AA-4B0F-A375-99093651B677}" dt="2025-04-19T18:35:06.015" v="20" actId="13822"/>
          <ac:spMkLst>
            <pc:docMk/>
            <pc:sldMk cId="735225036" sldId="259"/>
            <ac:spMk id="4" creationId="{D88EBF16-3987-CF57-BCBF-F4F83A77CA62}"/>
          </ac:spMkLst>
        </pc:spChg>
      </pc:sldChg>
      <pc:sldChg chg="addSp modSp mod">
        <pc:chgData name="lahari nagireddy" userId="867b60df48f26c37" providerId="LiveId" clId="{E04421AC-40AA-4B0F-A375-99093651B677}" dt="2025-04-19T19:22:27.646" v="42" actId="113"/>
        <pc:sldMkLst>
          <pc:docMk/>
          <pc:sldMk cId="1822494390" sldId="260"/>
        </pc:sldMkLst>
        <pc:spChg chg="add mod">
          <ac:chgData name="lahari nagireddy" userId="867b60df48f26c37" providerId="LiveId" clId="{E04421AC-40AA-4B0F-A375-99093651B677}" dt="2025-04-19T18:34:46.252" v="18" actId="13822"/>
          <ac:spMkLst>
            <pc:docMk/>
            <pc:sldMk cId="1822494390" sldId="260"/>
            <ac:spMk id="2" creationId="{CA689246-F8F7-2A5F-A61B-91DB5790C55E}"/>
          </ac:spMkLst>
        </pc:spChg>
        <pc:spChg chg="mod">
          <ac:chgData name="lahari nagireddy" userId="867b60df48f26c37" providerId="LiveId" clId="{E04421AC-40AA-4B0F-A375-99093651B677}" dt="2025-04-19T19:22:27.646" v="42" actId="113"/>
          <ac:spMkLst>
            <pc:docMk/>
            <pc:sldMk cId="1822494390" sldId="260"/>
            <ac:spMk id="3" creationId="{E0FA2529-9BE3-394B-D8F9-9E2F92D017B8}"/>
          </ac:spMkLst>
        </pc:spChg>
      </pc:sldChg>
      <pc:sldChg chg="new del">
        <pc:chgData name="lahari nagireddy" userId="867b60df48f26c37" providerId="LiveId" clId="{E04421AC-40AA-4B0F-A375-99093651B677}" dt="2025-04-19T18:35:46.338" v="22" actId="680"/>
        <pc:sldMkLst>
          <pc:docMk/>
          <pc:sldMk cId="2527387900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D0FE-B4E1-9E93-F4C3-81F1524F0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0C8BB-6840-490B-63CD-D595D252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EF090-3DC4-116A-C434-8A8A82BC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DBB97-89F9-2BC4-61A1-AFC6AE3A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052A2-27BD-E490-5020-F1B47ABA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1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C4DD-D3D1-8654-01B7-9B81658A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84B4-9829-86D3-EFF1-7FB6093C8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A0A3-39D3-AF06-8E14-34836C1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2CD6-FF80-7BCE-49D0-BAAF80D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7BA0-1BBD-9969-CB89-B78FBCCA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1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0C6A2E-7A9E-6B54-F5A5-F523CE429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272F70-27B0-4DC2-5D91-C22DB04A8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19B4-50CD-AC27-475C-8B092F52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7C06E-228D-871A-017E-3D406447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645C-A68C-B414-2F0B-1FB20080D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6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09AD-11EB-088E-378E-C9F0A44E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8172-4B26-782A-5963-8FCBE3EC5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0CCD-CA00-63CC-FEEA-69635E052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301B-C3DE-C6D7-2506-7FC85157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5E13-9287-E65B-1975-98571CA6F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9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4F59-B9EE-CA18-03DC-C16A9D57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BB363-19FD-B81E-B5CF-F842F292F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597B6-1E0D-BE3F-737B-56CB9CDB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A8890-5A70-E871-2BF1-F02014C3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E287B-0C49-162C-0EA9-F1FBAE45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1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73D6-D70C-F650-264F-5238B40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96C49-DD99-EBAF-A124-65F2B5A341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C9B10-57A2-DE6A-9B61-C7D36A2B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54717-5FB3-3883-8615-EBCAE1DC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FB664-3DA5-77B9-C786-13188722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CB38D-9D07-EE26-E577-7E750E97D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6133-98D3-25BD-5692-E2BB323F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C1AA0-DA33-1BF5-C260-9E6E4B46D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803F2-D1FF-FAE0-EFB5-5506210B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D96A3-879B-24BE-8769-C5D4F4EB7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91BA3-F1E8-C914-F027-7C2799C2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F53E5-6B22-12D1-F846-1CB02A02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610C56-75DA-CB0E-F633-2C8C8986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BC6A99-8276-1CFF-8F6E-CC0CA698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7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52A5A-0193-B4AA-1EC4-784BC3CA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A4171A-D336-71AC-820E-83E7A9FC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6CD80-A83D-9C12-488A-B8E40ED4C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9F017-E9EC-1B97-55D7-D8A634D3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97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90939-62BB-04EB-B34F-7D3FA4CD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1354F-C40C-2C8C-34F5-4DA551B2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AD42-FEA1-16EF-4D13-CE792B00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00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F058-920C-E878-FAD7-A9A260F7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2B67C-41E6-A66C-F05B-48EA245B6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3632-3C71-734B-A605-85487178D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28678-B30B-C1E5-C9DB-95FA6EBAB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A3B1F-04FF-361B-9E0C-A36833B30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937B7-3F7A-1B22-CA0C-F66C5CE1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96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D6AA-FF3B-8CB8-CEFF-32D5EDDF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861CC-FCA9-44AF-EF49-120E41E25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1B9AA-1AD8-FC6F-B9EF-34C72DE40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C1C65-7E8F-0D60-CBD3-5D8920F1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8F09-FE4E-9ACB-9C89-1084DF02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6838C-45A8-E6AA-B264-06871B30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1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880D22-90E0-A993-B026-A9C05330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1A97E-2889-A0E8-B458-9ACADAD43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5D789-AFE5-2C2E-B9EE-48ACAE098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5C2B-F3BD-45C4-8621-E4CA8C2A25E0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BE86B-DC6A-37BE-63E2-6B8ABED85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A6924-C030-A983-A0E2-C4AA055BF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AA380-C29D-4B60-B82F-673FB20F7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12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056DB-6B43-5285-CAE2-7755A6E4C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Fashion Sales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882B9-DCED-27FF-E2CF-A2D19B9F15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Exploring Sales Trends Through Power BI</a:t>
            </a:r>
            <a:endParaRPr lang="en-IN" sz="3200" dirty="0">
              <a:solidFill>
                <a:schemeClr val="accent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614FB9-0234-C35D-8775-E620F6C1D85C}"/>
              </a:ext>
            </a:extLst>
          </p:cNvPr>
          <p:cNvSpPr/>
          <p:nvPr/>
        </p:nvSpPr>
        <p:spPr>
          <a:xfrm>
            <a:off x="0" y="5820697"/>
            <a:ext cx="12192000" cy="9635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950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3813-A901-E941-513A-9271F973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/>
              <a:t>Fashion Sales Dashboard</a:t>
            </a:r>
            <a:br>
              <a:rPr lang="en-IN" b="1" u="sng" dirty="0"/>
            </a:br>
            <a:br>
              <a:rPr lang="en-IN" b="1" u="sng" dirty="0"/>
            </a:br>
            <a:r>
              <a:rPr lang="en-US" sz="1800" dirty="0"/>
              <a:t>This interactive dashboard was designed using Power BI to analyze sales performance across different regions, product categories, and time periods.</a:t>
            </a:r>
            <a:endParaRPr lang="en-IN" sz="18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FACDD6-CC2F-BD41-D531-F4BED4E24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19" y="2331262"/>
            <a:ext cx="7315209" cy="4161613"/>
          </a:xfrm>
        </p:spPr>
      </p:pic>
    </p:spTree>
    <p:extLst>
      <p:ext uri="{BB962C8B-B14F-4D97-AF65-F5344CB8AC3E}">
        <p14:creationId xmlns:p14="http://schemas.microsoft.com/office/powerpoint/2010/main" val="227374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2E0B-0D14-73D0-7C1E-05D6A166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Visuals in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0336-3360-5CEA-0797-C745624B6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b="1" dirty="0"/>
              <a:t>1. Line Chart – Monthly Sales</a:t>
            </a:r>
            <a:br>
              <a:rPr lang="en-US" sz="1800" dirty="0"/>
            </a:br>
            <a:r>
              <a:rPr lang="en-US" sz="1800" dirty="0"/>
              <a:t>This line chart shows how sales changed from January to December.</a:t>
            </a:r>
          </a:p>
          <a:p>
            <a:r>
              <a:rPr lang="en-US" sz="1800" dirty="0"/>
              <a:t>     Sales were highest in </a:t>
            </a:r>
            <a:r>
              <a:rPr lang="en-US" sz="1800" b="1" dirty="0"/>
              <a:t>March</a:t>
            </a:r>
            <a:r>
              <a:rPr lang="en-US" sz="1800" dirty="0"/>
              <a:t> (₹1,55,000).</a:t>
            </a:r>
          </a:p>
          <a:p>
            <a:r>
              <a:rPr lang="en-US" sz="1800" dirty="0"/>
              <a:t>     There was a small drop in </a:t>
            </a:r>
            <a:r>
              <a:rPr lang="en-US" sz="1800" b="1" dirty="0"/>
              <a:t>April</a:t>
            </a:r>
            <a:r>
              <a:rPr lang="en-US" sz="1800" dirty="0"/>
              <a:t>, and it increased again in </a:t>
            </a:r>
            <a:r>
              <a:rPr lang="en-US" sz="1800" b="1" dirty="0"/>
              <a:t>July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2. Bar Chart – Sales by Region</a:t>
            </a:r>
            <a:br>
              <a:rPr lang="en-US" sz="1800" dirty="0"/>
            </a:br>
            <a:r>
              <a:rPr lang="en-US" sz="1800" dirty="0"/>
              <a:t>This bar chart shows which regions performed better.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   North</a:t>
            </a:r>
            <a:r>
              <a:rPr lang="en-US" sz="1800" dirty="0"/>
              <a:t> region sold the most, over </a:t>
            </a:r>
            <a:r>
              <a:rPr lang="en-US" sz="1800" b="1" dirty="0"/>
              <a:t>₹4,00,000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   East</a:t>
            </a:r>
            <a:r>
              <a:rPr lang="en-US" sz="1800" dirty="0"/>
              <a:t> region sold the least, around </a:t>
            </a:r>
            <a:r>
              <a:rPr lang="en-US" sz="1800" b="1" dirty="0"/>
              <a:t>₹1,20,000</a:t>
            </a:r>
            <a:r>
              <a:rPr lang="en-US" sz="1800" dirty="0"/>
              <a:t>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55016-669C-8295-40C3-F440E6396E96}"/>
              </a:ext>
            </a:extLst>
          </p:cNvPr>
          <p:cNvSpPr/>
          <p:nvPr/>
        </p:nvSpPr>
        <p:spPr>
          <a:xfrm>
            <a:off x="0" y="5742039"/>
            <a:ext cx="12192000" cy="99305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2529-9BE3-394B-D8F9-9E2F92D0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3. Donut Chart – Sales by Product Category</a:t>
            </a:r>
            <a:br>
              <a:rPr lang="en-US" sz="1800" dirty="0"/>
            </a:br>
            <a:r>
              <a:rPr lang="en-US" sz="1800" dirty="0"/>
              <a:t>This chart shows which product types had more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 Clothing</a:t>
            </a:r>
            <a:r>
              <a:rPr lang="en-US" sz="1800" dirty="0"/>
              <a:t> sold the most — nearly </a:t>
            </a:r>
            <a:r>
              <a:rPr lang="en-US" sz="1800" b="1" dirty="0"/>
              <a:t>₹3,75,000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  EAST</a:t>
            </a:r>
            <a:r>
              <a:rPr lang="en-US" sz="1800" dirty="0"/>
              <a:t> region sold the least — less than </a:t>
            </a:r>
            <a:r>
              <a:rPr lang="en-US" sz="1800" b="1" dirty="0"/>
              <a:t>₹1,50,000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4. Region Filter – Slicer</a:t>
            </a:r>
            <a:br>
              <a:rPr lang="en-US" sz="1800" dirty="0"/>
            </a:br>
            <a:r>
              <a:rPr lang="en-US" sz="1800" dirty="0"/>
              <a:t>There’s a filter where we can pick a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 For example, choosing </a:t>
            </a:r>
            <a:r>
              <a:rPr lang="en-US" sz="1800" b="1" dirty="0"/>
              <a:t>South</a:t>
            </a:r>
            <a:r>
              <a:rPr lang="en-US" sz="1800" dirty="0"/>
              <a:t> will update all charts to show only that region’s sales.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689246-F8F7-2A5F-A61B-91DB5790C55E}"/>
              </a:ext>
            </a:extLst>
          </p:cNvPr>
          <p:cNvSpPr/>
          <p:nvPr/>
        </p:nvSpPr>
        <p:spPr>
          <a:xfrm>
            <a:off x="0" y="5702711"/>
            <a:ext cx="12192000" cy="9733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49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FB3F-D064-92F7-5901-73BAD5AA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Key Insights from Dashboard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FB01-45C6-5010-75B1-241978E0A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Clothing category leads in sales</a:t>
            </a:r>
            <a:br>
              <a:rPr lang="en-US" sz="2000" dirty="0"/>
            </a:br>
            <a:r>
              <a:rPr lang="en-US" sz="2000" dirty="0"/>
              <a:t>Clothing category generated the highest sales overall, indicating strong demand across all regions.</a:t>
            </a:r>
          </a:p>
          <a:p>
            <a:r>
              <a:rPr lang="en-US" sz="2000" b="1" dirty="0"/>
              <a:t>North region performs best</a:t>
            </a:r>
            <a:br>
              <a:rPr lang="en-US" sz="2000" dirty="0"/>
            </a:br>
            <a:r>
              <a:rPr lang="en-US" sz="2000" dirty="0"/>
              <a:t>The North region consistently had the highest sales </a:t>
            </a:r>
          </a:p>
          <a:p>
            <a:r>
              <a:rPr lang="en-US" sz="2000" b="1" dirty="0"/>
              <a:t>Sales peak in March and July</a:t>
            </a:r>
            <a:br>
              <a:rPr lang="en-US" sz="2000" dirty="0"/>
            </a:br>
            <a:r>
              <a:rPr lang="en-US" sz="2000" dirty="0"/>
              <a:t>Line chart </a:t>
            </a:r>
            <a:r>
              <a:rPr lang="en-US" sz="2000"/>
              <a:t>shows highest </a:t>
            </a:r>
            <a:r>
              <a:rPr lang="en-US" sz="2000" dirty="0"/>
              <a:t>in these months, suggesting possible promotional campaigns or seasonal demand.</a:t>
            </a:r>
          </a:p>
          <a:p>
            <a:r>
              <a:rPr lang="en-US" sz="2000" b="1" dirty="0"/>
              <a:t>East region has lowest sales</a:t>
            </a:r>
            <a:br>
              <a:rPr lang="en-US" sz="2000" dirty="0"/>
            </a:br>
            <a:r>
              <a:rPr lang="en-US" sz="2000" dirty="0"/>
              <a:t>The East region underperforms, which may indicate a need to improve marketing or distribution there.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8EBF16-3987-CF57-BCBF-F4F83A77CA62}"/>
              </a:ext>
            </a:extLst>
          </p:cNvPr>
          <p:cNvSpPr/>
          <p:nvPr/>
        </p:nvSpPr>
        <p:spPr>
          <a:xfrm>
            <a:off x="0" y="5820697"/>
            <a:ext cx="12192000" cy="9242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2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Fashion Sales Dashboard Analysis</vt:lpstr>
      <vt:lpstr>Fashion Sales Dashboard  This interactive dashboard was designed using Power BI to analyze sales performance across different regions, product categories, and time periods.</vt:lpstr>
      <vt:lpstr>Visuals in the Dashboard</vt:lpstr>
      <vt:lpstr>PowerPoint Presentation</vt:lpstr>
      <vt:lpstr>Key Insights from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lahari nagireddy</dc:creator>
  <cp:lastModifiedBy>lahari nagireddy</cp:lastModifiedBy>
  <cp:revision>1</cp:revision>
  <dcterms:created xsi:type="dcterms:W3CDTF">2025-04-19T18:23:17Z</dcterms:created>
  <dcterms:modified xsi:type="dcterms:W3CDTF">2025-04-19T19:32:05Z</dcterms:modified>
</cp:coreProperties>
</file>