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68" r:id="rId4"/>
    <p:sldId id="257" r:id="rId5"/>
    <p:sldId id="261" r:id="rId6"/>
    <p:sldId id="262" r:id="rId7"/>
    <p:sldId id="263" r:id="rId8"/>
    <p:sldId id="259"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hari reddy" userId="15c0ed6907c1568f" providerId="LiveId" clId="{695489A0-C639-43B9-88C6-97838A7C3D42}"/>
    <pc:docChg chg="undo custSel addSld delSld modSld">
      <pc:chgData name="lahari reddy" userId="15c0ed6907c1568f" providerId="LiveId" clId="{695489A0-C639-43B9-88C6-97838A7C3D42}" dt="2022-12-09T23:43:44.062" v="383" actId="20577"/>
      <pc:docMkLst>
        <pc:docMk/>
      </pc:docMkLst>
      <pc:sldChg chg="modSp mod">
        <pc:chgData name="lahari reddy" userId="15c0ed6907c1568f" providerId="LiveId" clId="{695489A0-C639-43B9-88C6-97838A7C3D42}" dt="2022-12-09T23:34:24.888" v="240" actId="5793"/>
        <pc:sldMkLst>
          <pc:docMk/>
          <pc:sldMk cId="822799346" sldId="257"/>
        </pc:sldMkLst>
        <pc:spChg chg="mod">
          <ac:chgData name="lahari reddy" userId="15c0ed6907c1568f" providerId="LiveId" clId="{695489A0-C639-43B9-88C6-97838A7C3D42}" dt="2022-12-09T23:34:24.888" v="240" actId="5793"/>
          <ac:spMkLst>
            <pc:docMk/>
            <pc:sldMk cId="822799346" sldId="257"/>
            <ac:spMk id="5" creationId="{7783ED94-5383-4A58-80AF-E9A161F395DC}"/>
          </ac:spMkLst>
        </pc:spChg>
      </pc:sldChg>
      <pc:sldChg chg="del">
        <pc:chgData name="lahari reddy" userId="15c0ed6907c1568f" providerId="LiveId" clId="{695489A0-C639-43B9-88C6-97838A7C3D42}" dt="2022-12-09T23:33:09.631" v="208" actId="47"/>
        <pc:sldMkLst>
          <pc:docMk/>
          <pc:sldMk cId="1934088275" sldId="258"/>
        </pc:sldMkLst>
      </pc:sldChg>
      <pc:sldChg chg="delSp modSp mod">
        <pc:chgData name="lahari reddy" userId="15c0ed6907c1568f" providerId="LiveId" clId="{695489A0-C639-43B9-88C6-97838A7C3D42}" dt="2022-12-09T23:34:11.899" v="220" actId="478"/>
        <pc:sldMkLst>
          <pc:docMk/>
          <pc:sldMk cId="2216180932" sldId="259"/>
        </pc:sldMkLst>
        <pc:spChg chg="del">
          <ac:chgData name="lahari reddy" userId="15c0ed6907c1568f" providerId="LiveId" clId="{695489A0-C639-43B9-88C6-97838A7C3D42}" dt="2022-12-09T23:21:35.680" v="66" actId="478"/>
          <ac:spMkLst>
            <pc:docMk/>
            <pc:sldMk cId="2216180932" sldId="259"/>
            <ac:spMk id="6" creationId="{49B3B51F-A68B-4A85-9FA8-2B6DE0C76506}"/>
          </ac:spMkLst>
        </pc:spChg>
        <pc:spChg chg="del mod">
          <ac:chgData name="lahari reddy" userId="15c0ed6907c1568f" providerId="LiveId" clId="{695489A0-C639-43B9-88C6-97838A7C3D42}" dt="2022-12-09T23:34:11.899" v="220" actId="478"/>
          <ac:spMkLst>
            <pc:docMk/>
            <pc:sldMk cId="2216180932" sldId="259"/>
            <ac:spMk id="9" creationId="{444A0B67-D935-448B-A69D-A3034ECC6211}"/>
          </ac:spMkLst>
        </pc:spChg>
        <pc:picChg chg="del">
          <ac:chgData name="lahari reddy" userId="15c0ed6907c1568f" providerId="LiveId" clId="{695489A0-C639-43B9-88C6-97838A7C3D42}" dt="2022-12-09T23:21:24.013" v="65" actId="478"/>
          <ac:picMkLst>
            <pc:docMk/>
            <pc:sldMk cId="2216180932" sldId="259"/>
            <ac:picMk id="5" creationId="{F69BDF17-8DBB-4779-964C-275CF9CBD61D}"/>
          </ac:picMkLst>
        </pc:picChg>
      </pc:sldChg>
      <pc:sldChg chg="del">
        <pc:chgData name="lahari reddy" userId="15c0ed6907c1568f" providerId="LiveId" clId="{695489A0-C639-43B9-88C6-97838A7C3D42}" dt="2022-12-09T23:33:19.209" v="209" actId="47"/>
        <pc:sldMkLst>
          <pc:docMk/>
          <pc:sldMk cId="1076070837" sldId="260"/>
        </pc:sldMkLst>
      </pc:sldChg>
      <pc:sldChg chg="delSp modSp mod">
        <pc:chgData name="lahari reddy" userId="15c0ed6907c1568f" providerId="LiveId" clId="{695489A0-C639-43B9-88C6-97838A7C3D42}" dt="2022-12-09T23:35:22.803" v="248" actId="20577"/>
        <pc:sldMkLst>
          <pc:docMk/>
          <pc:sldMk cId="2573099068" sldId="261"/>
        </pc:sldMkLst>
        <pc:spChg chg="mod">
          <ac:chgData name="lahari reddy" userId="15c0ed6907c1568f" providerId="LiveId" clId="{695489A0-C639-43B9-88C6-97838A7C3D42}" dt="2022-12-09T22:38:59.102" v="14" actId="14100"/>
          <ac:spMkLst>
            <pc:docMk/>
            <pc:sldMk cId="2573099068" sldId="261"/>
            <ac:spMk id="5" creationId="{B2DD7DF7-A8DF-4295-AEC8-10998E556CD7}"/>
          </ac:spMkLst>
        </pc:spChg>
        <pc:spChg chg="mod">
          <ac:chgData name="lahari reddy" userId="15c0ed6907c1568f" providerId="LiveId" clId="{695489A0-C639-43B9-88C6-97838A7C3D42}" dt="2022-12-09T23:35:22.803" v="248" actId="20577"/>
          <ac:spMkLst>
            <pc:docMk/>
            <pc:sldMk cId="2573099068" sldId="261"/>
            <ac:spMk id="18" creationId="{47B5CFE8-3957-4478-8F02-024CE826A085}"/>
          </ac:spMkLst>
        </pc:spChg>
        <pc:picChg chg="del">
          <ac:chgData name="lahari reddy" userId="15c0ed6907c1568f" providerId="LiveId" clId="{695489A0-C639-43B9-88C6-97838A7C3D42}" dt="2022-12-09T22:37:43.225" v="0" actId="478"/>
          <ac:picMkLst>
            <pc:docMk/>
            <pc:sldMk cId="2573099068" sldId="261"/>
            <ac:picMk id="15" creationId="{E19605BC-0971-41FD-8A6E-E63AC09353AA}"/>
          </ac:picMkLst>
        </pc:picChg>
        <pc:picChg chg="del">
          <ac:chgData name="lahari reddy" userId="15c0ed6907c1568f" providerId="LiveId" clId="{695489A0-C639-43B9-88C6-97838A7C3D42}" dt="2022-12-09T22:37:45.837" v="1" actId="478"/>
          <ac:picMkLst>
            <pc:docMk/>
            <pc:sldMk cId="2573099068" sldId="261"/>
            <ac:picMk id="17" creationId="{4CB4B96B-2211-4ED2-A055-DE0DB87D2B97}"/>
          </ac:picMkLst>
        </pc:picChg>
      </pc:sldChg>
      <pc:sldChg chg="delSp modSp mod">
        <pc:chgData name="lahari reddy" userId="15c0ed6907c1568f" providerId="LiveId" clId="{695489A0-C639-43B9-88C6-97838A7C3D42}" dt="2022-12-09T23:31:16.541" v="207" actId="20577"/>
        <pc:sldMkLst>
          <pc:docMk/>
          <pc:sldMk cId="477028424" sldId="262"/>
        </pc:sldMkLst>
        <pc:spChg chg="mod">
          <ac:chgData name="lahari reddy" userId="15c0ed6907c1568f" providerId="LiveId" clId="{695489A0-C639-43B9-88C6-97838A7C3D42}" dt="2022-12-09T23:31:16.541" v="207" actId="20577"/>
          <ac:spMkLst>
            <pc:docMk/>
            <pc:sldMk cId="477028424" sldId="262"/>
            <ac:spMk id="5" creationId="{4FAAF17B-76DA-419A-AF7D-62F9EBA268B9}"/>
          </ac:spMkLst>
        </pc:spChg>
        <pc:spChg chg="mod">
          <ac:chgData name="lahari reddy" userId="15c0ed6907c1568f" providerId="LiveId" clId="{695489A0-C639-43B9-88C6-97838A7C3D42}" dt="2022-12-09T23:28:08.568" v="118" actId="207"/>
          <ac:spMkLst>
            <pc:docMk/>
            <pc:sldMk cId="477028424" sldId="262"/>
            <ac:spMk id="8" creationId="{83ED967C-7E3E-4182-A121-E52D3C9E31DD}"/>
          </ac:spMkLst>
        </pc:spChg>
        <pc:picChg chg="del">
          <ac:chgData name="lahari reddy" userId="15c0ed6907c1568f" providerId="LiveId" clId="{695489A0-C639-43B9-88C6-97838A7C3D42}" dt="2022-12-09T23:28:16.507" v="119" actId="478"/>
          <ac:picMkLst>
            <pc:docMk/>
            <pc:sldMk cId="477028424" sldId="262"/>
            <ac:picMk id="7" creationId="{54A0D439-53B9-4DD6-8CC5-8F350E5DE6E2}"/>
          </ac:picMkLst>
        </pc:picChg>
        <pc:picChg chg="del">
          <ac:chgData name="lahari reddy" userId="15c0ed6907c1568f" providerId="LiveId" clId="{695489A0-C639-43B9-88C6-97838A7C3D42}" dt="2022-12-09T23:27:12.103" v="82" actId="478"/>
          <ac:picMkLst>
            <pc:docMk/>
            <pc:sldMk cId="477028424" sldId="262"/>
            <ac:picMk id="10" creationId="{CE483907-EB8E-47D6-AD97-AB41223FE388}"/>
          </ac:picMkLst>
        </pc:picChg>
      </pc:sldChg>
      <pc:sldChg chg="addSp delSp modSp mod">
        <pc:chgData name="lahari reddy" userId="15c0ed6907c1568f" providerId="LiveId" clId="{695489A0-C639-43B9-88C6-97838A7C3D42}" dt="2022-12-09T23:26:02.270" v="81" actId="14100"/>
        <pc:sldMkLst>
          <pc:docMk/>
          <pc:sldMk cId="2093847266" sldId="263"/>
        </pc:sldMkLst>
        <pc:spChg chg="mod">
          <ac:chgData name="lahari reddy" userId="15c0ed6907c1568f" providerId="LiveId" clId="{695489A0-C639-43B9-88C6-97838A7C3D42}" dt="2022-12-09T23:25:50.282" v="80" actId="14100"/>
          <ac:spMkLst>
            <pc:docMk/>
            <pc:sldMk cId="2093847266" sldId="263"/>
            <ac:spMk id="4" creationId="{4CD51425-15BF-4D25-8A28-B025648D9A3C}"/>
          </ac:spMkLst>
        </pc:spChg>
        <pc:picChg chg="del">
          <ac:chgData name="lahari reddy" userId="15c0ed6907c1568f" providerId="LiveId" clId="{695489A0-C639-43B9-88C6-97838A7C3D42}" dt="2022-12-09T23:21:42.628" v="67" actId="478"/>
          <ac:picMkLst>
            <pc:docMk/>
            <pc:sldMk cId="2093847266" sldId="263"/>
            <ac:picMk id="13" creationId="{AA129601-7230-40E6-9AF3-0DD06EF10785}"/>
          </ac:picMkLst>
        </pc:picChg>
        <pc:picChg chg="add mod">
          <ac:chgData name="lahari reddy" userId="15c0ed6907c1568f" providerId="LiveId" clId="{695489A0-C639-43B9-88C6-97838A7C3D42}" dt="2022-12-09T23:26:02.270" v="81" actId="14100"/>
          <ac:picMkLst>
            <pc:docMk/>
            <pc:sldMk cId="2093847266" sldId="263"/>
            <ac:picMk id="1026" creationId="{E58E841F-B67D-7F16-3BFF-EBBBC7D9C8E0}"/>
          </ac:picMkLst>
        </pc:picChg>
      </pc:sldChg>
      <pc:sldChg chg="del">
        <pc:chgData name="lahari reddy" userId="15c0ed6907c1568f" providerId="LiveId" clId="{695489A0-C639-43B9-88C6-97838A7C3D42}" dt="2022-12-09T23:33:26.371" v="210" actId="47"/>
        <pc:sldMkLst>
          <pc:docMk/>
          <pc:sldMk cId="2051530184" sldId="264"/>
        </pc:sldMkLst>
      </pc:sldChg>
      <pc:sldChg chg="delSp modSp mod">
        <pc:chgData name="lahari reddy" userId="15c0ed6907c1568f" providerId="LiveId" clId="{695489A0-C639-43B9-88C6-97838A7C3D42}" dt="2022-12-09T23:33:40.951" v="215" actId="1076"/>
        <pc:sldMkLst>
          <pc:docMk/>
          <pc:sldMk cId="3946187193" sldId="265"/>
        </pc:sldMkLst>
        <pc:picChg chg="del">
          <ac:chgData name="lahari reddy" userId="15c0ed6907c1568f" providerId="LiveId" clId="{695489A0-C639-43B9-88C6-97838A7C3D42}" dt="2022-12-09T23:33:29.728" v="211" actId="478"/>
          <ac:picMkLst>
            <pc:docMk/>
            <pc:sldMk cId="3946187193" sldId="265"/>
            <ac:picMk id="5" creationId="{1C4B1054-A10E-467B-9919-9D538F40AF56}"/>
          </ac:picMkLst>
        </pc:picChg>
        <pc:picChg chg="mod">
          <ac:chgData name="lahari reddy" userId="15c0ed6907c1568f" providerId="LiveId" clId="{695489A0-C639-43B9-88C6-97838A7C3D42}" dt="2022-12-09T23:33:33.635" v="212" actId="1076"/>
          <ac:picMkLst>
            <pc:docMk/>
            <pc:sldMk cId="3946187193" sldId="265"/>
            <ac:picMk id="8" creationId="{A024BEDA-36BF-4BB3-88A5-19B6E199A511}"/>
          </ac:picMkLst>
        </pc:picChg>
        <pc:picChg chg="mod">
          <ac:chgData name="lahari reddy" userId="15c0ed6907c1568f" providerId="LiveId" clId="{695489A0-C639-43B9-88C6-97838A7C3D42}" dt="2022-12-09T23:33:38.738" v="214" actId="1076"/>
          <ac:picMkLst>
            <pc:docMk/>
            <pc:sldMk cId="3946187193" sldId="265"/>
            <ac:picMk id="10" creationId="{12F40836-7EB6-4397-AB59-764F39DA845E}"/>
          </ac:picMkLst>
        </pc:picChg>
        <pc:picChg chg="mod">
          <ac:chgData name="lahari reddy" userId="15c0ed6907c1568f" providerId="LiveId" clId="{695489A0-C639-43B9-88C6-97838A7C3D42}" dt="2022-12-09T23:33:40.951" v="215" actId="1076"/>
          <ac:picMkLst>
            <pc:docMk/>
            <pc:sldMk cId="3946187193" sldId="265"/>
            <ac:picMk id="12" creationId="{FF46BEB1-A395-433E-A0ED-06929CDAEF22}"/>
          </ac:picMkLst>
        </pc:picChg>
      </pc:sldChg>
      <pc:sldChg chg="delSp modSp mod">
        <pc:chgData name="lahari reddy" userId="15c0ed6907c1568f" providerId="LiveId" clId="{695489A0-C639-43B9-88C6-97838A7C3D42}" dt="2022-12-09T23:33:59.633" v="218" actId="478"/>
        <pc:sldMkLst>
          <pc:docMk/>
          <pc:sldMk cId="1131781241" sldId="266"/>
        </pc:sldMkLst>
        <pc:spChg chg="del mod">
          <ac:chgData name="lahari reddy" userId="15c0ed6907c1568f" providerId="LiveId" clId="{695489A0-C639-43B9-88C6-97838A7C3D42}" dt="2022-12-09T23:33:59.633" v="218" actId="478"/>
          <ac:spMkLst>
            <pc:docMk/>
            <pc:sldMk cId="1131781241" sldId="266"/>
            <ac:spMk id="9" creationId="{8878867F-EF2A-420F-A17D-573CADF949FC}"/>
          </ac:spMkLst>
        </pc:spChg>
        <pc:picChg chg="del">
          <ac:chgData name="lahari reddy" userId="15c0ed6907c1568f" providerId="LiveId" clId="{695489A0-C639-43B9-88C6-97838A7C3D42}" dt="2022-12-09T23:33:50.433" v="216" actId="478"/>
          <ac:picMkLst>
            <pc:docMk/>
            <pc:sldMk cId="1131781241" sldId="266"/>
            <ac:picMk id="8" creationId="{3789F10D-E825-4668-BFF6-35D8E0CAF7EE}"/>
          </ac:picMkLst>
        </pc:picChg>
      </pc:sldChg>
      <pc:sldChg chg="modSp new mod">
        <pc:chgData name="lahari reddy" userId="15c0ed6907c1568f" providerId="LiveId" clId="{695489A0-C639-43B9-88C6-97838A7C3D42}" dt="2022-12-09T23:15:32.489" v="52" actId="207"/>
        <pc:sldMkLst>
          <pc:docMk/>
          <pc:sldMk cId="1901887045" sldId="268"/>
        </pc:sldMkLst>
        <pc:spChg chg="mod">
          <ac:chgData name="lahari reddy" userId="15c0ed6907c1568f" providerId="LiveId" clId="{695489A0-C639-43B9-88C6-97838A7C3D42}" dt="2022-12-09T23:11:45.811" v="48" actId="20577"/>
          <ac:spMkLst>
            <pc:docMk/>
            <pc:sldMk cId="1901887045" sldId="268"/>
            <ac:spMk id="2" creationId="{5AFB80E5-674B-B3E7-B1A8-2FFDC801B3C8}"/>
          </ac:spMkLst>
        </pc:spChg>
        <pc:spChg chg="mod">
          <ac:chgData name="lahari reddy" userId="15c0ed6907c1568f" providerId="LiveId" clId="{695489A0-C639-43B9-88C6-97838A7C3D42}" dt="2022-12-09T23:15:32.489" v="52" actId="207"/>
          <ac:spMkLst>
            <pc:docMk/>
            <pc:sldMk cId="1901887045" sldId="268"/>
            <ac:spMk id="3" creationId="{0843999A-B6A1-2FDD-C4B6-309981D9A52C}"/>
          </ac:spMkLst>
        </pc:spChg>
      </pc:sldChg>
      <pc:sldChg chg="modSp new mod">
        <pc:chgData name="lahari reddy" userId="15c0ed6907c1568f" providerId="LiveId" clId="{695489A0-C639-43B9-88C6-97838A7C3D42}" dt="2022-12-09T23:43:44.062" v="383" actId="20577"/>
        <pc:sldMkLst>
          <pc:docMk/>
          <pc:sldMk cId="1053213853" sldId="269"/>
        </pc:sldMkLst>
        <pc:spChg chg="mod">
          <ac:chgData name="lahari reddy" userId="15c0ed6907c1568f" providerId="LiveId" clId="{695489A0-C639-43B9-88C6-97838A7C3D42}" dt="2022-12-09T23:19:22.883" v="64" actId="207"/>
          <ac:spMkLst>
            <pc:docMk/>
            <pc:sldMk cId="1053213853" sldId="269"/>
            <ac:spMk id="2" creationId="{FDCE89AD-8004-8D59-3A92-CD1C300FFFE8}"/>
          </ac:spMkLst>
        </pc:spChg>
        <pc:spChg chg="mod">
          <ac:chgData name="lahari reddy" userId="15c0ed6907c1568f" providerId="LiveId" clId="{695489A0-C639-43B9-88C6-97838A7C3D42}" dt="2022-12-09T23:43:44.062" v="383" actId="20577"/>
          <ac:spMkLst>
            <pc:docMk/>
            <pc:sldMk cId="1053213853" sldId="269"/>
            <ac:spMk id="3" creationId="{E88098F2-BEC8-00D7-8FE8-7A427A6DD0F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F5A07-2CAD-492C-B714-53913C2A3A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912A06-D5AC-43B0-B5B6-8ECBCDF823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CD9FAD5-2447-4A55-9FFB-F717361F2650}"/>
              </a:ext>
            </a:extLst>
          </p:cNvPr>
          <p:cNvSpPr>
            <a:spLocks noGrp="1"/>
          </p:cNvSpPr>
          <p:nvPr>
            <p:ph type="dt" sz="half" idx="10"/>
          </p:nvPr>
        </p:nvSpPr>
        <p:spPr/>
        <p:txBody>
          <a:bodyPr/>
          <a:lstStyle/>
          <a:p>
            <a:fld id="{7851DF5C-F764-4A4C-90FF-228029AA1541}" type="datetimeFigureOut">
              <a:rPr lang="en-IN" smtClean="0"/>
              <a:t>09-12-2022</a:t>
            </a:fld>
            <a:endParaRPr lang="en-IN"/>
          </a:p>
        </p:txBody>
      </p:sp>
      <p:sp>
        <p:nvSpPr>
          <p:cNvPr id="5" name="Footer Placeholder 4">
            <a:extLst>
              <a:ext uri="{FF2B5EF4-FFF2-40B4-BE49-F238E27FC236}">
                <a16:creationId xmlns:a16="http://schemas.microsoft.com/office/drawing/2014/main" id="{35527AAA-88D5-4560-B87E-21F84D0673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F36E4F-9115-498E-9C4E-94D8080D8B45}"/>
              </a:ext>
            </a:extLst>
          </p:cNvPr>
          <p:cNvSpPr>
            <a:spLocks noGrp="1"/>
          </p:cNvSpPr>
          <p:nvPr>
            <p:ph type="sldNum" sz="quarter" idx="12"/>
          </p:nvPr>
        </p:nvSpPr>
        <p:spPr/>
        <p:txBody>
          <a:bodyPr/>
          <a:lstStyle/>
          <a:p>
            <a:fld id="{09CA4E4F-CAA4-4E0B-BAC4-CEB7666A8A89}" type="slidenum">
              <a:rPr lang="en-IN" smtClean="0"/>
              <a:t>‹#›</a:t>
            </a:fld>
            <a:endParaRPr lang="en-IN"/>
          </a:p>
        </p:txBody>
      </p:sp>
    </p:spTree>
    <p:extLst>
      <p:ext uri="{BB962C8B-B14F-4D97-AF65-F5344CB8AC3E}">
        <p14:creationId xmlns:p14="http://schemas.microsoft.com/office/powerpoint/2010/main" val="674203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4764E-F2DC-4E7F-86B6-E7D8BD06FB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25A679-B7AF-4684-BD6D-AD757EC92A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6A35F7-9648-4399-8DE7-1D8A2D81DC21}"/>
              </a:ext>
            </a:extLst>
          </p:cNvPr>
          <p:cNvSpPr>
            <a:spLocks noGrp="1"/>
          </p:cNvSpPr>
          <p:nvPr>
            <p:ph type="dt" sz="half" idx="10"/>
          </p:nvPr>
        </p:nvSpPr>
        <p:spPr/>
        <p:txBody>
          <a:bodyPr/>
          <a:lstStyle/>
          <a:p>
            <a:fld id="{7851DF5C-F764-4A4C-90FF-228029AA1541}" type="datetimeFigureOut">
              <a:rPr lang="en-IN" smtClean="0"/>
              <a:t>09-12-2022</a:t>
            </a:fld>
            <a:endParaRPr lang="en-IN"/>
          </a:p>
        </p:txBody>
      </p:sp>
      <p:sp>
        <p:nvSpPr>
          <p:cNvPr id="5" name="Footer Placeholder 4">
            <a:extLst>
              <a:ext uri="{FF2B5EF4-FFF2-40B4-BE49-F238E27FC236}">
                <a16:creationId xmlns:a16="http://schemas.microsoft.com/office/drawing/2014/main" id="{AB8A76DB-48C2-49DC-9021-D386C17806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DA35FF-C280-4CE8-904D-B5F1F222B220}"/>
              </a:ext>
            </a:extLst>
          </p:cNvPr>
          <p:cNvSpPr>
            <a:spLocks noGrp="1"/>
          </p:cNvSpPr>
          <p:nvPr>
            <p:ph type="sldNum" sz="quarter" idx="12"/>
          </p:nvPr>
        </p:nvSpPr>
        <p:spPr/>
        <p:txBody>
          <a:bodyPr/>
          <a:lstStyle/>
          <a:p>
            <a:fld id="{09CA4E4F-CAA4-4E0B-BAC4-CEB7666A8A89}" type="slidenum">
              <a:rPr lang="en-IN" smtClean="0"/>
              <a:t>‹#›</a:t>
            </a:fld>
            <a:endParaRPr lang="en-IN"/>
          </a:p>
        </p:txBody>
      </p:sp>
    </p:spTree>
    <p:extLst>
      <p:ext uri="{BB962C8B-B14F-4D97-AF65-F5344CB8AC3E}">
        <p14:creationId xmlns:p14="http://schemas.microsoft.com/office/powerpoint/2010/main" val="698224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670997-0FF7-4A54-98F5-84D32245AD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BBDFCF-D3BD-46A5-A291-B3331D0924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F3E210-BA29-44D6-A303-DC12BB655CC6}"/>
              </a:ext>
            </a:extLst>
          </p:cNvPr>
          <p:cNvSpPr>
            <a:spLocks noGrp="1"/>
          </p:cNvSpPr>
          <p:nvPr>
            <p:ph type="dt" sz="half" idx="10"/>
          </p:nvPr>
        </p:nvSpPr>
        <p:spPr/>
        <p:txBody>
          <a:bodyPr/>
          <a:lstStyle/>
          <a:p>
            <a:fld id="{7851DF5C-F764-4A4C-90FF-228029AA1541}" type="datetimeFigureOut">
              <a:rPr lang="en-IN" smtClean="0"/>
              <a:t>09-12-2022</a:t>
            </a:fld>
            <a:endParaRPr lang="en-IN"/>
          </a:p>
        </p:txBody>
      </p:sp>
      <p:sp>
        <p:nvSpPr>
          <p:cNvPr id="5" name="Footer Placeholder 4">
            <a:extLst>
              <a:ext uri="{FF2B5EF4-FFF2-40B4-BE49-F238E27FC236}">
                <a16:creationId xmlns:a16="http://schemas.microsoft.com/office/drawing/2014/main" id="{2C3C9744-5CEA-464C-AB10-EEC6761A37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2F0DB4-F1D9-450E-A050-9B62E453FE6C}"/>
              </a:ext>
            </a:extLst>
          </p:cNvPr>
          <p:cNvSpPr>
            <a:spLocks noGrp="1"/>
          </p:cNvSpPr>
          <p:nvPr>
            <p:ph type="sldNum" sz="quarter" idx="12"/>
          </p:nvPr>
        </p:nvSpPr>
        <p:spPr/>
        <p:txBody>
          <a:bodyPr/>
          <a:lstStyle/>
          <a:p>
            <a:fld id="{09CA4E4F-CAA4-4E0B-BAC4-CEB7666A8A89}" type="slidenum">
              <a:rPr lang="en-IN" smtClean="0"/>
              <a:t>‹#›</a:t>
            </a:fld>
            <a:endParaRPr lang="en-IN"/>
          </a:p>
        </p:txBody>
      </p:sp>
    </p:spTree>
    <p:extLst>
      <p:ext uri="{BB962C8B-B14F-4D97-AF65-F5344CB8AC3E}">
        <p14:creationId xmlns:p14="http://schemas.microsoft.com/office/powerpoint/2010/main" val="1398114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EE0A8-218A-4F60-ACFD-832ADA7E56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8AF2CB-6781-49FF-8CE7-DA47327324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4CE847-57BC-4E1F-9A10-A707185E087A}"/>
              </a:ext>
            </a:extLst>
          </p:cNvPr>
          <p:cNvSpPr>
            <a:spLocks noGrp="1"/>
          </p:cNvSpPr>
          <p:nvPr>
            <p:ph type="dt" sz="half" idx="10"/>
          </p:nvPr>
        </p:nvSpPr>
        <p:spPr/>
        <p:txBody>
          <a:bodyPr/>
          <a:lstStyle/>
          <a:p>
            <a:fld id="{7851DF5C-F764-4A4C-90FF-228029AA1541}" type="datetimeFigureOut">
              <a:rPr lang="en-IN" smtClean="0"/>
              <a:t>09-12-2022</a:t>
            </a:fld>
            <a:endParaRPr lang="en-IN"/>
          </a:p>
        </p:txBody>
      </p:sp>
      <p:sp>
        <p:nvSpPr>
          <p:cNvPr id="5" name="Footer Placeholder 4">
            <a:extLst>
              <a:ext uri="{FF2B5EF4-FFF2-40B4-BE49-F238E27FC236}">
                <a16:creationId xmlns:a16="http://schemas.microsoft.com/office/drawing/2014/main" id="{62987C4D-EAFC-4D56-BF25-F106FB3E88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ED72C0-75C2-49FD-BF25-F9801522A369}"/>
              </a:ext>
            </a:extLst>
          </p:cNvPr>
          <p:cNvSpPr>
            <a:spLocks noGrp="1"/>
          </p:cNvSpPr>
          <p:nvPr>
            <p:ph type="sldNum" sz="quarter" idx="12"/>
          </p:nvPr>
        </p:nvSpPr>
        <p:spPr/>
        <p:txBody>
          <a:bodyPr/>
          <a:lstStyle/>
          <a:p>
            <a:fld id="{09CA4E4F-CAA4-4E0B-BAC4-CEB7666A8A89}" type="slidenum">
              <a:rPr lang="en-IN" smtClean="0"/>
              <a:t>‹#›</a:t>
            </a:fld>
            <a:endParaRPr lang="en-IN"/>
          </a:p>
        </p:txBody>
      </p:sp>
    </p:spTree>
    <p:extLst>
      <p:ext uri="{BB962C8B-B14F-4D97-AF65-F5344CB8AC3E}">
        <p14:creationId xmlns:p14="http://schemas.microsoft.com/office/powerpoint/2010/main" val="3536119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F45A5-1366-43AF-8AB1-D9C0795F0E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FCB3CCD-2BA1-4C39-88A5-46B35E7E9F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799AFD-30D1-45BF-8651-7A6EFB74BF51}"/>
              </a:ext>
            </a:extLst>
          </p:cNvPr>
          <p:cNvSpPr>
            <a:spLocks noGrp="1"/>
          </p:cNvSpPr>
          <p:nvPr>
            <p:ph type="dt" sz="half" idx="10"/>
          </p:nvPr>
        </p:nvSpPr>
        <p:spPr/>
        <p:txBody>
          <a:bodyPr/>
          <a:lstStyle/>
          <a:p>
            <a:fld id="{7851DF5C-F764-4A4C-90FF-228029AA1541}" type="datetimeFigureOut">
              <a:rPr lang="en-IN" smtClean="0"/>
              <a:t>09-12-2022</a:t>
            </a:fld>
            <a:endParaRPr lang="en-IN"/>
          </a:p>
        </p:txBody>
      </p:sp>
      <p:sp>
        <p:nvSpPr>
          <p:cNvPr id="5" name="Footer Placeholder 4">
            <a:extLst>
              <a:ext uri="{FF2B5EF4-FFF2-40B4-BE49-F238E27FC236}">
                <a16:creationId xmlns:a16="http://schemas.microsoft.com/office/drawing/2014/main" id="{0EDC5841-FE9F-433A-834B-19A26806EF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8405A0-19D4-41CE-9CAD-217598D1A777}"/>
              </a:ext>
            </a:extLst>
          </p:cNvPr>
          <p:cNvSpPr>
            <a:spLocks noGrp="1"/>
          </p:cNvSpPr>
          <p:nvPr>
            <p:ph type="sldNum" sz="quarter" idx="12"/>
          </p:nvPr>
        </p:nvSpPr>
        <p:spPr/>
        <p:txBody>
          <a:bodyPr/>
          <a:lstStyle/>
          <a:p>
            <a:fld id="{09CA4E4F-CAA4-4E0B-BAC4-CEB7666A8A89}" type="slidenum">
              <a:rPr lang="en-IN" smtClean="0"/>
              <a:t>‹#›</a:t>
            </a:fld>
            <a:endParaRPr lang="en-IN"/>
          </a:p>
        </p:txBody>
      </p:sp>
    </p:spTree>
    <p:extLst>
      <p:ext uri="{BB962C8B-B14F-4D97-AF65-F5344CB8AC3E}">
        <p14:creationId xmlns:p14="http://schemas.microsoft.com/office/powerpoint/2010/main" val="2074222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02F18-FDC0-4E13-BDC3-9ED8EC754B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6BAB1B-8D2F-4DEE-B590-43491B172E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50B6967-2E3E-477C-878A-868DEB9708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A773CF-97BE-4556-8030-DAE3B57034BB}"/>
              </a:ext>
            </a:extLst>
          </p:cNvPr>
          <p:cNvSpPr>
            <a:spLocks noGrp="1"/>
          </p:cNvSpPr>
          <p:nvPr>
            <p:ph type="dt" sz="half" idx="10"/>
          </p:nvPr>
        </p:nvSpPr>
        <p:spPr/>
        <p:txBody>
          <a:bodyPr/>
          <a:lstStyle/>
          <a:p>
            <a:fld id="{7851DF5C-F764-4A4C-90FF-228029AA1541}" type="datetimeFigureOut">
              <a:rPr lang="en-IN" smtClean="0"/>
              <a:t>09-12-2022</a:t>
            </a:fld>
            <a:endParaRPr lang="en-IN"/>
          </a:p>
        </p:txBody>
      </p:sp>
      <p:sp>
        <p:nvSpPr>
          <p:cNvPr id="6" name="Footer Placeholder 5">
            <a:extLst>
              <a:ext uri="{FF2B5EF4-FFF2-40B4-BE49-F238E27FC236}">
                <a16:creationId xmlns:a16="http://schemas.microsoft.com/office/drawing/2014/main" id="{E6C1A3DD-EC7E-44E2-8C3F-A4F7D99990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F6D68B-5925-479A-9445-ED78FAF89991}"/>
              </a:ext>
            </a:extLst>
          </p:cNvPr>
          <p:cNvSpPr>
            <a:spLocks noGrp="1"/>
          </p:cNvSpPr>
          <p:nvPr>
            <p:ph type="sldNum" sz="quarter" idx="12"/>
          </p:nvPr>
        </p:nvSpPr>
        <p:spPr/>
        <p:txBody>
          <a:bodyPr/>
          <a:lstStyle/>
          <a:p>
            <a:fld id="{09CA4E4F-CAA4-4E0B-BAC4-CEB7666A8A89}" type="slidenum">
              <a:rPr lang="en-IN" smtClean="0"/>
              <a:t>‹#›</a:t>
            </a:fld>
            <a:endParaRPr lang="en-IN"/>
          </a:p>
        </p:txBody>
      </p:sp>
    </p:spTree>
    <p:extLst>
      <p:ext uri="{BB962C8B-B14F-4D97-AF65-F5344CB8AC3E}">
        <p14:creationId xmlns:p14="http://schemas.microsoft.com/office/powerpoint/2010/main" val="302560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15D16-8EE6-4E45-BEB8-5238E04D7DF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12C0DD-E746-4A6E-9A79-9DFA6909DB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AB71B7-48F4-4BCD-B188-E2312126C6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0BE7FB0-E179-4110-B0C8-54FB0C336E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759307-6BE9-4D82-B729-3894D58F7E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63658A-D96E-401B-B65B-6069C5CC72CE}"/>
              </a:ext>
            </a:extLst>
          </p:cNvPr>
          <p:cNvSpPr>
            <a:spLocks noGrp="1"/>
          </p:cNvSpPr>
          <p:nvPr>
            <p:ph type="dt" sz="half" idx="10"/>
          </p:nvPr>
        </p:nvSpPr>
        <p:spPr/>
        <p:txBody>
          <a:bodyPr/>
          <a:lstStyle/>
          <a:p>
            <a:fld id="{7851DF5C-F764-4A4C-90FF-228029AA1541}" type="datetimeFigureOut">
              <a:rPr lang="en-IN" smtClean="0"/>
              <a:t>09-12-2022</a:t>
            </a:fld>
            <a:endParaRPr lang="en-IN"/>
          </a:p>
        </p:txBody>
      </p:sp>
      <p:sp>
        <p:nvSpPr>
          <p:cNvPr id="8" name="Footer Placeholder 7">
            <a:extLst>
              <a:ext uri="{FF2B5EF4-FFF2-40B4-BE49-F238E27FC236}">
                <a16:creationId xmlns:a16="http://schemas.microsoft.com/office/drawing/2014/main" id="{0C3B22E1-C727-42ED-8981-FE7C1E03549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95D3791-836C-4288-B488-057019E7EC6B}"/>
              </a:ext>
            </a:extLst>
          </p:cNvPr>
          <p:cNvSpPr>
            <a:spLocks noGrp="1"/>
          </p:cNvSpPr>
          <p:nvPr>
            <p:ph type="sldNum" sz="quarter" idx="12"/>
          </p:nvPr>
        </p:nvSpPr>
        <p:spPr/>
        <p:txBody>
          <a:bodyPr/>
          <a:lstStyle/>
          <a:p>
            <a:fld id="{09CA4E4F-CAA4-4E0B-BAC4-CEB7666A8A89}" type="slidenum">
              <a:rPr lang="en-IN" smtClean="0"/>
              <a:t>‹#›</a:t>
            </a:fld>
            <a:endParaRPr lang="en-IN"/>
          </a:p>
        </p:txBody>
      </p:sp>
    </p:spTree>
    <p:extLst>
      <p:ext uri="{BB962C8B-B14F-4D97-AF65-F5344CB8AC3E}">
        <p14:creationId xmlns:p14="http://schemas.microsoft.com/office/powerpoint/2010/main" val="3885051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86756-4326-43AA-AF8D-654B00391DA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464AED5-AB19-4AF2-AB92-2092C477D69C}"/>
              </a:ext>
            </a:extLst>
          </p:cNvPr>
          <p:cNvSpPr>
            <a:spLocks noGrp="1"/>
          </p:cNvSpPr>
          <p:nvPr>
            <p:ph type="dt" sz="half" idx="10"/>
          </p:nvPr>
        </p:nvSpPr>
        <p:spPr/>
        <p:txBody>
          <a:bodyPr/>
          <a:lstStyle/>
          <a:p>
            <a:fld id="{7851DF5C-F764-4A4C-90FF-228029AA1541}" type="datetimeFigureOut">
              <a:rPr lang="en-IN" smtClean="0"/>
              <a:t>09-12-2022</a:t>
            </a:fld>
            <a:endParaRPr lang="en-IN"/>
          </a:p>
        </p:txBody>
      </p:sp>
      <p:sp>
        <p:nvSpPr>
          <p:cNvPr id="4" name="Footer Placeholder 3">
            <a:extLst>
              <a:ext uri="{FF2B5EF4-FFF2-40B4-BE49-F238E27FC236}">
                <a16:creationId xmlns:a16="http://schemas.microsoft.com/office/drawing/2014/main" id="{2BB1A9DB-F8F5-4DE5-862F-692D63E3EB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52D7DF3-00BD-481D-A4AD-7F7E297EE8AF}"/>
              </a:ext>
            </a:extLst>
          </p:cNvPr>
          <p:cNvSpPr>
            <a:spLocks noGrp="1"/>
          </p:cNvSpPr>
          <p:nvPr>
            <p:ph type="sldNum" sz="quarter" idx="12"/>
          </p:nvPr>
        </p:nvSpPr>
        <p:spPr/>
        <p:txBody>
          <a:bodyPr/>
          <a:lstStyle/>
          <a:p>
            <a:fld id="{09CA4E4F-CAA4-4E0B-BAC4-CEB7666A8A89}" type="slidenum">
              <a:rPr lang="en-IN" smtClean="0"/>
              <a:t>‹#›</a:t>
            </a:fld>
            <a:endParaRPr lang="en-IN"/>
          </a:p>
        </p:txBody>
      </p:sp>
    </p:spTree>
    <p:extLst>
      <p:ext uri="{BB962C8B-B14F-4D97-AF65-F5344CB8AC3E}">
        <p14:creationId xmlns:p14="http://schemas.microsoft.com/office/powerpoint/2010/main" val="864873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C7E9B7-9D17-44B9-BBAE-05C262176EFC}"/>
              </a:ext>
            </a:extLst>
          </p:cNvPr>
          <p:cNvSpPr>
            <a:spLocks noGrp="1"/>
          </p:cNvSpPr>
          <p:nvPr>
            <p:ph type="dt" sz="half" idx="10"/>
          </p:nvPr>
        </p:nvSpPr>
        <p:spPr/>
        <p:txBody>
          <a:bodyPr/>
          <a:lstStyle/>
          <a:p>
            <a:fld id="{7851DF5C-F764-4A4C-90FF-228029AA1541}" type="datetimeFigureOut">
              <a:rPr lang="en-IN" smtClean="0"/>
              <a:t>09-12-2022</a:t>
            </a:fld>
            <a:endParaRPr lang="en-IN"/>
          </a:p>
        </p:txBody>
      </p:sp>
      <p:sp>
        <p:nvSpPr>
          <p:cNvPr id="3" name="Footer Placeholder 2">
            <a:extLst>
              <a:ext uri="{FF2B5EF4-FFF2-40B4-BE49-F238E27FC236}">
                <a16:creationId xmlns:a16="http://schemas.microsoft.com/office/drawing/2014/main" id="{B1E9FD1E-FA9C-4FCD-8D76-8F336953DF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D1BF3B8-6BDF-4225-9880-FCB950A874C6}"/>
              </a:ext>
            </a:extLst>
          </p:cNvPr>
          <p:cNvSpPr>
            <a:spLocks noGrp="1"/>
          </p:cNvSpPr>
          <p:nvPr>
            <p:ph type="sldNum" sz="quarter" idx="12"/>
          </p:nvPr>
        </p:nvSpPr>
        <p:spPr/>
        <p:txBody>
          <a:bodyPr/>
          <a:lstStyle/>
          <a:p>
            <a:fld id="{09CA4E4F-CAA4-4E0B-BAC4-CEB7666A8A89}" type="slidenum">
              <a:rPr lang="en-IN" smtClean="0"/>
              <a:t>‹#›</a:t>
            </a:fld>
            <a:endParaRPr lang="en-IN"/>
          </a:p>
        </p:txBody>
      </p:sp>
    </p:spTree>
    <p:extLst>
      <p:ext uri="{BB962C8B-B14F-4D97-AF65-F5344CB8AC3E}">
        <p14:creationId xmlns:p14="http://schemas.microsoft.com/office/powerpoint/2010/main" val="3848202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76843-2F75-4971-85A8-65A4C467C6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96E4F0-98C1-4636-A1B9-64000D318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AE1156D-2D61-47EB-A8B8-2AA7830415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9F1863-21A2-4E78-B883-FA0FC4C9862F}"/>
              </a:ext>
            </a:extLst>
          </p:cNvPr>
          <p:cNvSpPr>
            <a:spLocks noGrp="1"/>
          </p:cNvSpPr>
          <p:nvPr>
            <p:ph type="dt" sz="half" idx="10"/>
          </p:nvPr>
        </p:nvSpPr>
        <p:spPr/>
        <p:txBody>
          <a:bodyPr/>
          <a:lstStyle/>
          <a:p>
            <a:fld id="{7851DF5C-F764-4A4C-90FF-228029AA1541}" type="datetimeFigureOut">
              <a:rPr lang="en-IN" smtClean="0"/>
              <a:t>09-12-2022</a:t>
            </a:fld>
            <a:endParaRPr lang="en-IN"/>
          </a:p>
        </p:txBody>
      </p:sp>
      <p:sp>
        <p:nvSpPr>
          <p:cNvPr id="6" name="Footer Placeholder 5">
            <a:extLst>
              <a:ext uri="{FF2B5EF4-FFF2-40B4-BE49-F238E27FC236}">
                <a16:creationId xmlns:a16="http://schemas.microsoft.com/office/drawing/2014/main" id="{3BFBF22C-FD6A-4AB6-817B-CB8534F8D5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A21CDF-2544-47DA-9AD1-F9B893DA7A18}"/>
              </a:ext>
            </a:extLst>
          </p:cNvPr>
          <p:cNvSpPr>
            <a:spLocks noGrp="1"/>
          </p:cNvSpPr>
          <p:nvPr>
            <p:ph type="sldNum" sz="quarter" idx="12"/>
          </p:nvPr>
        </p:nvSpPr>
        <p:spPr/>
        <p:txBody>
          <a:bodyPr/>
          <a:lstStyle/>
          <a:p>
            <a:fld id="{09CA4E4F-CAA4-4E0B-BAC4-CEB7666A8A89}" type="slidenum">
              <a:rPr lang="en-IN" smtClean="0"/>
              <a:t>‹#›</a:t>
            </a:fld>
            <a:endParaRPr lang="en-IN"/>
          </a:p>
        </p:txBody>
      </p:sp>
    </p:spTree>
    <p:extLst>
      <p:ext uri="{BB962C8B-B14F-4D97-AF65-F5344CB8AC3E}">
        <p14:creationId xmlns:p14="http://schemas.microsoft.com/office/powerpoint/2010/main" val="1969547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F4235-B442-4C3A-9AA9-8F7BC2935C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75684E9-57D5-4459-A906-0924B86010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95C08AA-7030-4BBF-BB62-88FBB4CE1F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0CADB8-B8D1-4CA8-AE71-A2C865495C5F}"/>
              </a:ext>
            </a:extLst>
          </p:cNvPr>
          <p:cNvSpPr>
            <a:spLocks noGrp="1"/>
          </p:cNvSpPr>
          <p:nvPr>
            <p:ph type="dt" sz="half" idx="10"/>
          </p:nvPr>
        </p:nvSpPr>
        <p:spPr/>
        <p:txBody>
          <a:bodyPr/>
          <a:lstStyle/>
          <a:p>
            <a:fld id="{7851DF5C-F764-4A4C-90FF-228029AA1541}" type="datetimeFigureOut">
              <a:rPr lang="en-IN" smtClean="0"/>
              <a:t>09-12-2022</a:t>
            </a:fld>
            <a:endParaRPr lang="en-IN"/>
          </a:p>
        </p:txBody>
      </p:sp>
      <p:sp>
        <p:nvSpPr>
          <p:cNvPr id="6" name="Footer Placeholder 5">
            <a:extLst>
              <a:ext uri="{FF2B5EF4-FFF2-40B4-BE49-F238E27FC236}">
                <a16:creationId xmlns:a16="http://schemas.microsoft.com/office/drawing/2014/main" id="{36DB1D9F-3735-4787-8696-C330155ED1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B08FE8-C1FA-46BE-9A9D-4785FEB0CD5D}"/>
              </a:ext>
            </a:extLst>
          </p:cNvPr>
          <p:cNvSpPr>
            <a:spLocks noGrp="1"/>
          </p:cNvSpPr>
          <p:nvPr>
            <p:ph type="sldNum" sz="quarter" idx="12"/>
          </p:nvPr>
        </p:nvSpPr>
        <p:spPr/>
        <p:txBody>
          <a:bodyPr/>
          <a:lstStyle/>
          <a:p>
            <a:fld id="{09CA4E4F-CAA4-4E0B-BAC4-CEB7666A8A89}" type="slidenum">
              <a:rPr lang="en-IN" smtClean="0"/>
              <a:t>‹#›</a:t>
            </a:fld>
            <a:endParaRPr lang="en-IN"/>
          </a:p>
        </p:txBody>
      </p:sp>
    </p:spTree>
    <p:extLst>
      <p:ext uri="{BB962C8B-B14F-4D97-AF65-F5344CB8AC3E}">
        <p14:creationId xmlns:p14="http://schemas.microsoft.com/office/powerpoint/2010/main" val="4081392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publicdomainpictures.net/view-image.php?image=169008&amp;picture=grunge-background"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837473B0-CC2E-450A-ABE3-18F120FF3D39}">
                <a1611:picAttrSrcUrl xmlns:a1611="http://schemas.microsoft.com/office/drawing/2016/11/main" r:id="rId14"/>
              </a:ext>
            </a:extLst>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9493FB-B248-4EBC-A72C-30520C1D76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34EADA-EC1D-4448-9182-AAEB10454F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20D11B-3122-45F7-A7D5-A457A1FA03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51DF5C-F764-4A4C-90FF-228029AA1541}" type="datetimeFigureOut">
              <a:rPr lang="en-IN" smtClean="0"/>
              <a:t>09-12-2022</a:t>
            </a:fld>
            <a:endParaRPr lang="en-IN"/>
          </a:p>
        </p:txBody>
      </p:sp>
      <p:sp>
        <p:nvSpPr>
          <p:cNvPr id="5" name="Footer Placeholder 4">
            <a:extLst>
              <a:ext uri="{FF2B5EF4-FFF2-40B4-BE49-F238E27FC236}">
                <a16:creationId xmlns:a16="http://schemas.microsoft.com/office/drawing/2014/main" id="{BFFDD6E4-4746-417D-9CD9-63C976B16C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4CA11CC-E5C6-4B61-9441-EBEF69C9D8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CA4E4F-CAA4-4E0B-BAC4-CEB7666A8A89}" type="slidenum">
              <a:rPr lang="en-IN" smtClean="0"/>
              <a:t>‹#›</a:t>
            </a:fld>
            <a:endParaRPr lang="en-IN"/>
          </a:p>
        </p:txBody>
      </p:sp>
    </p:spTree>
    <p:extLst>
      <p:ext uri="{BB962C8B-B14F-4D97-AF65-F5344CB8AC3E}">
        <p14:creationId xmlns:p14="http://schemas.microsoft.com/office/powerpoint/2010/main" val="2221143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D5943F-36D7-4CC6-BF8E-056F528E0EA3}"/>
              </a:ext>
            </a:extLst>
          </p:cNvPr>
          <p:cNvSpPr txBox="1"/>
          <p:nvPr/>
        </p:nvSpPr>
        <p:spPr>
          <a:xfrm>
            <a:off x="2526506" y="1366183"/>
            <a:ext cx="7138988" cy="1569660"/>
          </a:xfrm>
          <a:prstGeom prst="rect">
            <a:avLst/>
          </a:prstGeom>
          <a:noFill/>
        </p:spPr>
        <p:txBody>
          <a:bodyPr wrap="square" rtlCol="0">
            <a:spAutoFit/>
          </a:bodyPr>
          <a:lstStyle/>
          <a:p>
            <a:pPr algn="ctr"/>
            <a:r>
              <a:rPr lang="en-US" sz="2400" dirty="0">
                <a:solidFill>
                  <a:schemeClr val="bg1"/>
                </a:solidFill>
              </a:rPr>
              <a:t>Defective Data Correction(Cold start) of data set and prediction of adobe prices based on classification and regression analysis</a:t>
            </a:r>
            <a:endParaRPr lang="en-IN" sz="2400" dirty="0"/>
          </a:p>
          <a:p>
            <a:pPr algn="ctr"/>
            <a:endParaRPr lang="en-IN" sz="2400" dirty="0"/>
          </a:p>
        </p:txBody>
      </p:sp>
      <p:sp>
        <p:nvSpPr>
          <p:cNvPr id="6" name="TextBox 5">
            <a:extLst>
              <a:ext uri="{FF2B5EF4-FFF2-40B4-BE49-F238E27FC236}">
                <a16:creationId xmlns:a16="http://schemas.microsoft.com/office/drawing/2014/main" id="{94E74988-4A27-4001-B4EE-220E1A8657ED}"/>
              </a:ext>
            </a:extLst>
          </p:cNvPr>
          <p:cNvSpPr txBox="1"/>
          <p:nvPr/>
        </p:nvSpPr>
        <p:spPr>
          <a:xfrm>
            <a:off x="1076326" y="3848100"/>
            <a:ext cx="5934074" cy="2308324"/>
          </a:xfrm>
          <a:prstGeom prst="rect">
            <a:avLst/>
          </a:prstGeom>
          <a:noFill/>
        </p:spPr>
        <p:txBody>
          <a:bodyPr wrap="square" rtlCol="0">
            <a:spAutoFit/>
          </a:bodyPr>
          <a:lstStyle/>
          <a:p>
            <a:endParaRPr lang="en-US" dirty="0">
              <a:solidFill>
                <a:schemeClr val="bg1"/>
              </a:solidFill>
            </a:endParaRP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Presenters:</a:t>
            </a:r>
          </a:p>
          <a:p>
            <a:pPr marL="742950" lvl="1" indent="-285750">
              <a:buFont typeface="Arial" panose="020B0604020202020204" pitchFamily="34" charset="0"/>
              <a:buChar char="•"/>
            </a:pPr>
            <a:r>
              <a:rPr lang="en-US" dirty="0">
                <a:solidFill>
                  <a:schemeClr val="bg1"/>
                </a:solidFill>
              </a:rPr>
              <a:t>Lahari Reddy </a:t>
            </a:r>
            <a:r>
              <a:rPr lang="en-US" dirty="0" err="1">
                <a:solidFill>
                  <a:schemeClr val="bg1"/>
                </a:solidFill>
              </a:rPr>
              <a:t>Muskula</a:t>
            </a:r>
            <a:r>
              <a:rPr lang="en-US" dirty="0">
                <a:solidFill>
                  <a:schemeClr val="bg1"/>
                </a:solidFill>
              </a:rPr>
              <a:t> (700741333)</a:t>
            </a:r>
          </a:p>
          <a:p>
            <a:pPr marL="742950" lvl="1" indent="-285750">
              <a:buFont typeface="Arial" panose="020B0604020202020204" pitchFamily="34" charset="0"/>
              <a:buChar char="•"/>
            </a:pPr>
            <a:r>
              <a:rPr lang="en-US" dirty="0" err="1">
                <a:solidFill>
                  <a:schemeClr val="bg1"/>
                </a:solidFill>
              </a:rPr>
              <a:t>Divya</a:t>
            </a:r>
            <a:r>
              <a:rPr lang="en-US" dirty="0">
                <a:solidFill>
                  <a:schemeClr val="bg1"/>
                </a:solidFill>
              </a:rPr>
              <a:t> Sai Ajay </a:t>
            </a:r>
            <a:r>
              <a:rPr lang="en-US" dirty="0" err="1">
                <a:solidFill>
                  <a:schemeClr val="bg1"/>
                </a:solidFill>
              </a:rPr>
              <a:t>Jasti</a:t>
            </a:r>
            <a:r>
              <a:rPr lang="en-US" dirty="0">
                <a:solidFill>
                  <a:schemeClr val="bg1"/>
                </a:solidFill>
              </a:rPr>
              <a:t> (700741296) </a:t>
            </a:r>
          </a:p>
          <a:p>
            <a:pPr marL="742950" lvl="1" indent="-285750">
              <a:buFont typeface="Arial" panose="020B0604020202020204" pitchFamily="34" charset="0"/>
              <a:buChar char="•"/>
            </a:pPr>
            <a:r>
              <a:rPr lang="en-US" dirty="0" err="1">
                <a:solidFill>
                  <a:schemeClr val="bg1"/>
                </a:solidFill>
              </a:rPr>
              <a:t>Vineel</a:t>
            </a:r>
            <a:r>
              <a:rPr lang="en-US" dirty="0">
                <a:solidFill>
                  <a:schemeClr val="bg1"/>
                </a:solidFill>
              </a:rPr>
              <a:t> Reddy </a:t>
            </a:r>
            <a:r>
              <a:rPr lang="en-US" dirty="0" err="1">
                <a:solidFill>
                  <a:schemeClr val="bg1"/>
                </a:solidFill>
              </a:rPr>
              <a:t>Kunduru</a:t>
            </a:r>
            <a:r>
              <a:rPr lang="en-US" dirty="0">
                <a:solidFill>
                  <a:schemeClr val="bg1"/>
                </a:solidFill>
              </a:rPr>
              <a:t> (700741502)</a:t>
            </a:r>
          </a:p>
          <a:p>
            <a:pPr marL="742950" lvl="1" indent="-285750">
              <a:buFont typeface="Arial" panose="020B0604020202020204" pitchFamily="34" charset="0"/>
              <a:buChar char="•"/>
            </a:pPr>
            <a:r>
              <a:rPr lang="en-US" dirty="0">
                <a:solidFill>
                  <a:schemeClr val="bg1"/>
                </a:solidFill>
              </a:rPr>
              <a:t>Maneesh Reddy </a:t>
            </a:r>
            <a:r>
              <a:rPr lang="en-US" dirty="0" err="1">
                <a:solidFill>
                  <a:schemeClr val="bg1"/>
                </a:solidFill>
              </a:rPr>
              <a:t>Maram</a:t>
            </a:r>
            <a:r>
              <a:rPr lang="en-US" dirty="0">
                <a:solidFill>
                  <a:schemeClr val="bg1"/>
                </a:solidFill>
              </a:rPr>
              <a:t> (700742207)</a:t>
            </a:r>
          </a:p>
          <a:p>
            <a:endParaRPr lang="en-IN" dirty="0">
              <a:solidFill>
                <a:schemeClr val="bg1"/>
              </a:solidFill>
            </a:endParaRPr>
          </a:p>
        </p:txBody>
      </p:sp>
    </p:spTree>
    <p:extLst>
      <p:ext uri="{BB962C8B-B14F-4D97-AF65-F5344CB8AC3E}">
        <p14:creationId xmlns:p14="http://schemas.microsoft.com/office/powerpoint/2010/main" val="1446182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BBC60A-8C1C-4944-B17C-C27B76DD8EFE}"/>
              </a:ext>
            </a:extLst>
          </p:cNvPr>
          <p:cNvSpPr txBox="1"/>
          <p:nvPr/>
        </p:nvSpPr>
        <p:spPr>
          <a:xfrm>
            <a:off x="1200150" y="885825"/>
            <a:ext cx="3556551" cy="369332"/>
          </a:xfrm>
          <a:prstGeom prst="rect">
            <a:avLst/>
          </a:prstGeom>
          <a:noFill/>
        </p:spPr>
        <p:txBody>
          <a:bodyPr wrap="none" rtlCol="0">
            <a:spAutoFit/>
          </a:bodyPr>
          <a:lstStyle/>
          <a:p>
            <a:r>
              <a:rPr lang="en-US" dirty="0">
                <a:solidFill>
                  <a:schemeClr val="bg1"/>
                </a:solidFill>
              </a:rPr>
              <a:t>Predicted Price Vs Actual Price Plots</a:t>
            </a:r>
            <a:endParaRPr lang="en-IN" dirty="0">
              <a:solidFill>
                <a:schemeClr val="bg1"/>
              </a:solidFill>
            </a:endParaRPr>
          </a:p>
        </p:txBody>
      </p:sp>
      <p:pic>
        <p:nvPicPr>
          <p:cNvPr id="6" name="Picture 5">
            <a:extLst>
              <a:ext uri="{FF2B5EF4-FFF2-40B4-BE49-F238E27FC236}">
                <a16:creationId xmlns:a16="http://schemas.microsoft.com/office/drawing/2014/main" id="{66F46EE5-335A-410D-B869-D24B1E037D2E}"/>
              </a:ext>
            </a:extLst>
          </p:cNvPr>
          <p:cNvPicPr>
            <a:picLocks noChangeAspect="1"/>
          </p:cNvPicPr>
          <p:nvPr/>
        </p:nvPicPr>
        <p:blipFill>
          <a:blip r:embed="rId2"/>
          <a:stretch>
            <a:fillRect/>
          </a:stretch>
        </p:blipFill>
        <p:spPr>
          <a:xfrm>
            <a:off x="771525" y="1390650"/>
            <a:ext cx="4266253" cy="3638550"/>
          </a:xfrm>
          <a:prstGeom prst="rect">
            <a:avLst/>
          </a:prstGeom>
        </p:spPr>
      </p:pic>
      <p:sp>
        <p:nvSpPr>
          <p:cNvPr id="10" name="TextBox 9">
            <a:extLst>
              <a:ext uri="{FF2B5EF4-FFF2-40B4-BE49-F238E27FC236}">
                <a16:creationId xmlns:a16="http://schemas.microsoft.com/office/drawing/2014/main" id="{A68660B2-5952-4286-9521-F95B7C59836C}"/>
              </a:ext>
            </a:extLst>
          </p:cNvPr>
          <p:cNvSpPr txBox="1"/>
          <p:nvPr/>
        </p:nvSpPr>
        <p:spPr>
          <a:xfrm>
            <a:off x="5981700" y="4238626"/>
            <a:ext cx="4876800" cy="646331"/>
          </a:xfrm>
          <a:prstGeom prst="rect">
            <a:avLst/>
          </a:prstGeom>
          <a:noFill/>
        </p:spPr>
        <p:txBody>
          <a:bodyPr wrap="square" rtlCol="0">
            <a:spAutoFit/>
          </a:bodyPr>
          <a:lstStyle/>
          <a:p>
            <a:r>
              <a:rPr lang="en-US" dirty="0">
                <a:solidFill>
                  <a:schemeClr val="bg1"/>
                </a:solidFill>
              </a:rPr>
              <a:t>Graphical plots for DTC, BGR, LGR, LR will be shown during execution.</a:t>
            </a:r>
            <a:endParaRPr lang="en-IN" dirty="0">
              <a:solidFill>
                <a:schemeClr val="bg1"/>
              </a:solidFill>
            </a:endParaRPr>
          </a:p>
        </p:txBody>
      </p:sp>
    </p:spTree>
    <p:extLst>
      <p:ext uri="{BB962C8B-B14F-4D97-AF65-F5344CB8AC3E}">
        <p14:creationId xmlns:p14="http://schemas.microsoft.com/office/powerpoint/2010/main" val="1131781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49B1D6-9CA7-4DBF-BAFD-6701C242B7E5}"/>
              </a:ext>
            </a:extLst>
          </p:cNvPr>
          <p:cNvSpPr txBox="1"/>
          <p:nvPr/>
        </p:nvSpPr>
        <p:spPr>
          <a:xfrm>
            <a:off x="4691062" y="2736502"/>
            <a:ext cx="2809875" cy="1384995"/>
          </a:xfrm>
          <a:prstGeom prst="rect">
            <a:avLst/>
          </a:prstGeom>
          <a:noFill/>
        </p:spPr>
        <p:txBody>
          <a:bodyPr wrap="square" rtlCol="0">
            <a:spAutoFit/>
          </a:bodyPr>
          <a:lstStyle/>
          <a:p>
            <a:pPr algn="ctr"/>
            <a:r>
              <a:rPr lang="en-US" sz="3200" dirty="0">
                <a:solidFill>
                  <a:schemeClr val="bg1"/>
                </a:solidFill>
              </a:rPr>
              <a:t>THANK YOU</a:t>
            </a:r>
          </a:p>
          <a:p>
            <a:pPr algn="ctr"/>
            <a:endParaRPr lang="en-US" sz="2800" dirty="0">
              <a:solidFill>
                <a:schemeClr val="bg1"/>
              </a:solidFill>
            </a:endParaRPr>
          </a:p>
          <a:p>
            <a:pPr algn="ctr"/>
            <a:endParaRPr lang="en-IN" sz="2400" dirty="0">
              <a:solidFill>
                <a:schemeClr val="bg1"/>
              </a:solidFill>
            </a:endParaRPr>
          </a:p>
        </p:txBody>
      </p:sp>
    </p:spTree>
    <p:extLst>
      <p:ext uri="{BB962C8B-B14F-4D97-AF65-F5344CB8AC3E}">
        <p14:creationId xmlns:p14="http://schemas.microsoft.com/office/powerpoint/2010/main" val="3858320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E89AD-8004-8D59-3A92-CD1C300FFFE8}"/>
              </a:ext>
            </a:extLst>
          </p:cNvPr>
          <p:cNvSpPr>
            <a:spLocks noGrp="1"/>
          </p:cNvSpPr>
          <p:nvPr>
            <p:ph type="title"/>
          </p:nvPr>
        </p:nvSpPr>
        <p:spPr/>
        <p:txBody>
          <a:bodyPr/>
          <a:lstStyle/>
          <a:p>
            <a:r>
              <a:rPr lang="en-IN" dirty="0">
                <a:solidFill>
                  <a:schemeClr val="bg1"/>
                </a:solidFill>
              </a:rPr>
              <a:t>ABSTRACT</a:t>
            </a:r>
          </a:p>
        </p:txBody>
      </p:sp>
      <p:sp>
        <p:nvSpPr>
          <p:cNvPr id="3" name="Content Placeholder 2">
            <a:extLst>
              <a:ext uri="{FF2B5EF4-FFF2-40B4-BE49-F238E27FC236}">
                <a16:creationId xmlns:a16="http://schemas.microsoft.com/office/drawing/2014/main" id="{E88098F2-BEC8-00D7-8FE8-7A427A6DD0F7}"/>
              </a:ext>
            </a:extLst>
          </p:cNvPr>
          <p:cNvSpPr>
            <a:spLocks noGrp="1"/>
          </p:cNvSpPr>
          <p:nvPr>
            <p:ph idx="1"/>
          </p:nvPr>
        </p:nvSpPr>
        <p:spPr/>
        <p:txBody>
          <a:bodyPr/>
          <a:lstStyle/>
          <a:p>
            <a:r>
              <a:rPr lang="en-US" sz="2400" dirty="0">
                <a:solidFill>
                  <a:schemeClr val="bg1"/>
                </a:solidFill>
              </a:rPr>
              <a:t>This project identifies and replaces the missing values with the corresponding mean values in the dataset. This project analyzes the updated dataset by using Gaussian Naive bayes analysis and decision tree analysis, for estimating house price based on area in square feet and number of bedrooms.</a:t>
            </a:r>
          </a:p>
          <a:p>
            <a:endParaRPr lang="en-US" sz="2400" dirty="0">
              <a:solidFill>
                <a:schemeClr val="bg1"/>
              </a:solidFill>
            </a:endParaRPr>
          </a:p>
          <a:p>
            <a:pPr marL="0" indent="0">
              <a:buNone/>
            </a:pPr>
            <a:endParaRPr lang="en-US" sz="3600" dirty="0">
              <a:solidFill>
                <a:schemeClr val="bg1"/>
              </a:solidFill>
            </a:endParaRPr>
          </a:p>
          <a:p>
            <a:pPr marL="0" indent="0">
              <a:buNone/>
            </a:pPr>
            <a:endParaRPr lang="en-US" sz="3600" dirty="0">
              <a:solidFill>
                <a:schemeClr val="bg1"/>
              </a:solidFill>
            </a:endParaRPr>
          </a:p>
          <a:p>
            <a:pPr marL="0" indent="0">
              <a:buNone/>
            </a:pPr>
            <a:endParaRPr lang="en-US" dirty="0">
              <a:solidFill>
                <a:schemeClr val="bg1"/>
              </a:solidFill>
            </a:endParaRPr>
          </a:p>
          <a:p>
            <a:pPr marL="0" indent="0">
              <a:buNone/>
            </a:pPr>
            <a:endParaRPr lang="en-IN" dirty="0">
              <a:solidFill>
                <a:schemeClr val="bg1"/>
              </a:solidFill>
            </a:endParaRPr>
          </a:p>
        </p:txBody>
      </p:sp>
    </p:spTree>
    <p:extLst>
      <p:ext uri="{BB962C8B-B14F-4D97-AF65-F5344CB8AC3E}">
        <p14:creationId xmlns:p14="http://schemas.microsoft.com/office/powerpoint/2010/main" val="1053213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B80E5-674B-B3E7-B1A8-2FFDC801B3C8}"/>
              </a:ext>
            </a:extLst>
          </p:cNvPr>
          <p:cNvSpPr>
            <a:spLocks noGrp="1"/>
          </p:cNvSpPr>
          <p:nvPr>
            <p:ph type="title"/>
          </p:nvPr>
        </p:nvSpPr>
        <p:spPr/>
        <p:txBody>
          <a:bodyPr/>
          <a:lstStyle/>
          <a:p>
            <a:r>
              <a:rPr lang="en-IN" dirty="0">
                <a:solidFill>
                  <a:schemeClr val="bg1"/>
                </a:solidFill>
              </a:rPr>
              <a:t>MOTIVATION</a:t>
            </a:r>
          </a:p>
        </p:txBody>
      </p:sp>
      <p:sp>
        <p:nvSpPr>
          <p:cNvPr id="3" name="Content Placeholder 2">
            <a:extLst>
              <a:ext uri="{FF2B5EF4-FFF2-40B4-BE49-F238E27FC236}">
                <a16:creationId xmlns:a16="http://schemas.microsoft.com/office/drawing/2014/main" id="{0843999A-B6A1-2FDD-C4B6-309981D9A52C}"/>
              </a:ext>
            </a:extLst>
          </p:cNvPr>
          <p:cNvSpPr>
            <a:spLocks noGrp="1"/>
          </p:cNvSpPr>
          <p:nvPr>
            <p:ph idx="1"/>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The current method used to predict the price of house is by checking weather the place is in city or in county area real-estates gets benefits in this scenario.</a:t>
            </a:r>
            <a:endPar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IN" dirty="0">
                <a:solidFill>
                  <a:schemeClr val="bg1"/>
                </a:solidFill>
                <a:effectLst/>
                <a:latin typeface="Times New Roman" panose="02020603050405020304" pitchFamily="18" charset="0"/>
                <a:ea typeface="Calibri" panose="020F0502020204030204" pitchFamily="34" charset="0"/>
              </a:rPr>
              <a:t>The proposed strategies are put into practice where gadgets are employed for the automatic identification of house prices that make the procedure cheaper and easier. This increases the accuracy rate and makes it more helpful</a:t>
            </a:r>
            <a:endParaRPr lang="en-US" dirty="0">
              <a:solidFill>
                <a:schemeClr val="bg1"/>
              </a:solidFill>
            </a:endParaRPr>
          </a:p>
          <a:p>
            <a:r>
              <a:rPr lang="en-US" dirty="0">
                <a:solidFill>
                  <a:schemeClr val="bg1"/>
                </a:solidFill>
                <a:latin typeface="Times New Roman" panose="02020603050405020304" pitchFamily="18" charset="0"/>
                <a:cs typeface="Times New Roman" panose="02020603050405020304" pitchFamily="18" charset="0"/>
              </a:rPr>
              <a:t>Here, in the proposed project we have </a:t>
            </a:r>
            <a:r>
              <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used a few of the machine learning algorithms to categorize and identify the price of any house.</a:t>
            </a:r>
            <a:endParaRPr lang="en-US"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01887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DDFE2A-1E0E-46CD-9E19-9F21888A943C}"/>
              </a:ext>
            </a:extLst>
          </p:cNvPr>
          <p:cNvSpPr txBox="1"/>
          <p:nvPr/>
        </p:nvSpPr>
        <p:spPr>
          <a:xfrm>
            <a:off x="1228725" y="1257300"/>
            <a:ext cx="2895600" cy="523220"/>
          </a:xfrm>
          <a:prstGeom prst="rect">
            <a:avLst/>
          </a:prstGeom>
          <a:noFill/>
        </p:spPr>
        <p:txBody>
          <a:bodyPr wrap="square" rtlCol="0">
            <a:spAutoFit/>
          </a:bodyPr>
          <a:lstStyle/>
          <a:p>
            <a:r>
              <a:rPr lang="en-US" sz="2800" dirty="0">
                <a:solidFill>
                  <a:schemeClr val="bg1"/>
                </a:solidFill>
              </a:rPr>
              <a:t>Project Modules</a:t>
            </a:r>
            <a:endParaRPr lang="en-IN" sz="2800" dirty="0">
              <a:solidFill>
                <a:schemeClr val="bg1"/>
              </a:solidFill>
            </a:endParaRPr>
          </a:p>
        </p:txBody>
      </p:sp>
      <p:sp>
        <p:nvSpPr>
          <p:cNvPr id="5" name="TextBox 4">
            <a:extLst>
              <a:ext uri="{FF2B5EF4-FFF2-40B4-BE49-F238E27FC236}">
                <a16:creationId xmlns:a16="http://schemas.microsoft.com/office/drawing/2014/main" id="{7783ED94-5383-4A58-80AF-E9A161F395DC}"/>
              </a:ext>
            </a:extLst>
          </p:cNvPr>
          <p:cNvSpPr txBox="1"/>
          <p:nvPr/>
        </p:nvSpPr>
        <p:spPr>
          <a:xfrm>
            <a:off x="1314450" y="2219324"/>
            <a:ext cx="6667500" cy="2677656"/>
          </a:xfrm>
          <a:prstGeom prst="rect">
            <a:avLst/>
          </a:prstGeom>
          <a:noFill/>
        </p:spPr>
        <p:txBody>
          <a:bodyPr wrap="square" rtlCol="0">
            <a:spAutoFit/>
          </a:bodyPr>
          <a:lstStyle/>
          <a:p>
            <a:endParaRPr lang="en-US" sz="2400" dirty="0">
              <a:solidFill>
                <a:schemeClr val="bg1"/>
              </a:solidFill>
            </a:endParaRPr>
          </a:p>
          <a:p>
            <a:pPr marL="457200" indent="-457200">
              <a:buFont typeface="+mj-lt"/>
              <a:buAutoNum type="arabicPeriod"/>
            </a:pPr>
            <a:r>
              <a:rPr lang="en-US" sz="2400" dirty="0">
                <a:solidFill>
                  <a:schemeClr val="bg1"/>
                </a:solidFill>
              </a:rPr>
              <a:t>Classification and Regression Algorithms</a:t>
            </a:r>
          </a:p>
          <a:p>
            <a:pPr marL="914400" lvl="1" indent="-457200">
              <a:buFont typeface="+mj-lt"/>
              <a:buAutoNum type="arabicPeriod"/>
            </a:pPr>
            <a:r>
              <a:rPr lang="en-US" sz="2400" dirty="0">
                <a:solidFill>
                  <a:schemeClr val="bg1"/>
                </a:solidFill>
              </a:rPr>
              <a:t>Classification: GNB, DTC</a:t>
            </a:r>
          </a:p>
          <a:p>
            <a:pPr marL="914400" lvl="1" indent="-457200">
              <a:buFont typeface="+mj-lt"/>
              <a:buAutoNum type="arabicPeriod"/>
            </a:pPr>
            <a:r>
              <a:rPr lang="en-US" sz="2400" dirty="0">
                <a:solidFill>
                  <a:schemeClr val="bg1"/>
                </a:solidFill>
              </a:rPr>
              <a:t>Regression: Simple Regression,  Bagging Regression, Logistic  Regression	</a:t>
            </a:r>
          </a:p>
          <a:p>
            <a:pPr marL="457200" indent="-457200">
              <a:buFont typeface="+mj-lt"/>
              <a:buAutoNum type="arabicPeriod"/>
            </a:pPr>
            <a:r>
              <a:rPr lang="en-US" sz="2400" dirty="0">
                <a:solidFill>
                  <a:schemeClr val="bg1"/>
                </a:solidFill>
              </a:rPr>
              <a:t>Feature Relation Graphs</a:t>
            </a:r>
          </a:p>
          <a:p>
            <a:pPr marL="457200" indent="-457200">
              <a:buFont typeface="+mj-lt"/>
              <a:buAutoNum type="arabicPeriod"/>
            </a:pPr>
            <a:r>
              <a:rPr lang="en-US" sz="2400" dirty="0">
                <a:solidFill>
                  <a:schemeClr val="bg1"/>
                </a:solidFill>
              </a:rPr>
              <a:t>Predicted Price VS Actual Price comparison plots</a:t>
            </a:r>
          </a:p>
        </p:txBody>
      </p:sp>
    </p:spTree>
    <p:extLst>
      <p:ext uri="{BB962C8B-B14F-4D97-AF65-F5344CB8AC3E}">
        <p14:creationId xmlns:p14="http://schemas.microsoft.com/office/powerpoint/2010/main" val="822799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9B6B87-5EA9-40AA-9979-7126FC13483C}"/>
              </a:ext>
            </a:extLst>
          </p:cNvPr>
          <p:cNvSpPr txBox="1"/>
          <p:nvPr/>
        </p:nvSpPr>
        <p:spPr>
          <a:xfrm>
            <a:off x="866775" y="327630"/>
            <a:ext cx="4352795" cy="400110"/>
          </a:xfrm>
          <a:prstGeom prst="rect">
            <a:avLst/>
          </a:prstGeom>
          <a:noFill/>
        </p:spPr>
        <p:txBody>
          <a:bodyPr wrap="none" rtlCol="0">
            <a:spAutoFit/>
          </a:bodyPr>
          <a:lstStyle/>
          <a:p>
            <a:r>
              <a:rPr lang="en-US" sz="2000" dirty="0">
                <a:solidFill>
                  <a:schemeClr val="bg1"/>
                </a:solidFill>
              </a:rPr>
              <a:t>Classification and Regression algorithms</a:t>
            </a:r>
            <a:endParaRPr lang="en-IN" sz="2000" dirty="0">
              <a:solidFill>
                <a:schemeClr val="bg1"/>
              </a:solidFill>
            </a:endParaRPr>
          </a:p>
        </p:txBody>
      </p:sp>
      <p:sp>
        <p:nvSpPr>
          <p:cNvPr id="5" name="TextBox 4">
            <a:extLst>
              <a:ext uri="{FF2B5EF4-FFF2-40B4-BE49-F238E27FC236}">
                <a16:creationId xmlns:a16="http://schemas.microsoft.com/office/drawing/2014/main" id="{B2DD7DF7-A8DF-4295-AEC8-10998E556CD7}"/>
              </a:ext>
            </a:extLst>
          </p:cNvPr>
          <p:cNvSpPr txBox="1"/>
          <p:nvPr/>
        </p:nvSpPr>
        <p:spPr>
          <a:xfrm>
            <a:off x="866774" y="877890"/>
            <a:ext cx="11097427" cy="2554545"/>
          </a:xfrm>
          <a:prstGeom prst="rect">
            <a:avLst/>
          </a:prstGeom>
          <a:noFill/>
        </p:spPr>
        <p:txBody>
          <a:bodyPr wrap="square" rtlCol="0">
            <a:spAutoFit/>
          </a:bodyPr>
          <a:lstStyle/>
          <a:p>
            <a:r>
              <a:rPr lang="en-US" sz="2000" dirty="0">
                <a:solidFill>
                  <a:schemeClr val="bg1"/>
                </a:solidFill>
              </a:rPr>
              <a:t>Classification Algorithms:</a:t>
            </a:r>
          </a:p>
          <a:p>
            <a:pPr marL="457200" indent="-457200">
              <a:buFont typeface="+mj-lt"/>
              <a:buAutoNum type="arabicPeriod"/>
            </a:pPr>
            <a:endParaRPr lang="en-US" sz="2000" dirty="0">
              <a:solidFill>
                <a:schemeClr val="bg1"/>
              </a:solidFill>
            </a:endParaRPr>
          </a:p>
          <a:p>
            <a:pPr marL="342900" indent="-342900">
              <a:buFont typeface="+mj-lt"/>
              <a:buAutoNum type="arabicPeriod"/>
            </a:pPr>
            <a:r>
              <a:rPr lang="en-US" sz="2000" dirty="0">
                <a:solidFill>
                  <a:schemeClr val="bg1"/>
                </a:solidFill>
              </a:rPr>
              <a:t>Gaussian Naïve Bayes Classifier</a:t>
            </a:r>
          </a:p>
          <a:p>
            <a:r>
              <a:rPr lang="en-US" sz="2000" dirty="0">
                <a:solidFill>
                  <a:schemeClr val="bg1"/>
                </a:solidFill>
              </a:rPr>
              <a:t>     </a:t>
            </a:r>
          </a:p>
          <a:p>
            <a:r>
              <a:rPr lang="en-US" sz="2000" dirty="0">
                <a:solidFill>
                  <a:schemeClr val="bg1"/>
                </a:solidFill>
              </a:rPr>
              <a:t>The Bayes hypothesis underpins the Naive Bayes </a:t>
            </a:r>
            <a:r>
              <a:rPr lang="en-US" sz="2000" dirty="0" err="1">
                <a:solidFill>
                  <a:schemeClr val="bg1"/>
                </a:solidFill>
              </a:rPr>
              <a:t>characterisation</a:t>
            </a:r>
            <a:r>
              <a:rPr lang="en-US" sz="2000" dirty="0">
                <a:solidFill>
                  <a:schemeClr val="bg1"/>
                </a:solidFill>
              </a:rPr>
              <a:t> approach. It's a simple yet effective calculation for demonstrating foresight in controlled learning calculations. The Naive Bayes approach is simple to understand. When we have a large amount of data to focus on, Naive Bayes has a greater precision and speed. There are three sorts of Naive Bayes models: Gaussian, Multinomial, and Bernoulli. </a:t>
            </a:r>
          </a:p>
        </p:txBody>
      </p:sp>
      <p:sp>
        <p:nvSpPr>
          <p:cNvPr id="18" name="TextBox 17">
            <a:extLst>
              <a:ext uri="{FF2B5EF4-FFF2-40B4-BE49-F238E27FC236}">
                <a16:creationId xmlns:a16="http://schemas.microsoft.com/office/drawing/2014/main" id="{47B5CFE8-3957-4478-8F02-024CE826A085}"/>
              </a:ext>
            </a:extLst>
          </p:cNvPr>
          <p:cNvSpPr txBox="1"/>
          <p:nvPr/>
        </p:nvSpPr>
        <p:spPr>
          <a:xfrm>
            <a:off x="866774" y="3799043"/>
            <a:ext cx="10904923" cy="1938992"/>
          </a:xfrm>
          <a:prstGeom prst="rect">
            <a:avLst/>
          </a:prstGeom>
          <a:noFill/>
        </p:spPr>
        <p:txBody>
          <a:bodyPr wrap="square" rtlCol="0">
            <a:spAutoFit/>
          </a:bodyPr>
          <a:lstStyle/>
          <a:p>
            <a:r>
              <a:rPr lang="en-US" sz="2000" dirty="0">
                <a:solidFill>
                  <a:schemeClr val="bg1"/>
                </a:solidFill>
              </a:rPr>
              <a:t>2. Decision Tree Classifier</a:t>
            </a:r>
          </a:p>
          <a:p>
            <a:endParaRPr lang="en-US" sz="2000" dirty="0">
              <a:solidFill>
                <a:schemeClr val="bg1"/>
              </a:solidFill>
            </a:endParaRPr>
          </a:p>
          <a:p>
            <a:r>
              <a:rPr lang="en-US" sz="2000" b="1" i="0" dirty="0">
                <a:solidFill>
                  <a:schemeClr val="bg1"/>
                </a:solidFill>
                <a:effectLst/>
                <a:latin typeface="-apple-system"/>
              </a:rPr>
              <a:t>Decision Trees (DTs)</a:t>
            </a:r>
            <a:r>
              <a:rPr lang="en-US" sz="2000" b="0" i="0" dirty="0">
                <a:solidFill>
                  <a:schemeClr val="bg1"/>
                </a:solidFill>
                <a:effectLst/>
                <a:latin typeface="-apple-system"/>
              </a:rPr>
              <a:t> are a non-parametric supervised learning method used for </a:t>
            </a:r>
            <a:r>
              <a:rPr lang="en-US" sz="2000" dirty="0">
                <a:solidFill>
                  <a:schemeClr val="bg1"/>
                </a:solidFill>
                <a:latin typeface="-apple-system"/>
              </a:rPr>
              <a:t>classification </a:t>
            </a:r>
            <a:r>
              <a:rPr lang="en-US" sz="2000" b="0" i="0" dirty="0">
                <a:solidFill>
                  <a:schemeClr val="bg1"/>
                </a:solidFill>
                <a:effectLst/>
                <a:latin typeface="-apple-system"/>
              </a:rPr>
              <a:t>and </a:t>
            </a:r>
            <a:r>
              <a:rPr lang="en-US" sz="2000" dirty="0">
                <a:solidFill>
                  <a:schemeClr val="bg1"/>
                </a:solidFill>
                <a:latin typeface="-apple-system"/>
              </a:rPr>
              <a:t>regression</a:t>
            </a:r>
            <a:r>
              <a:rPr lang="en-US" sz="2000" b="0" i="0" dirty="0">
                <a:solidFill>
                  <a:schemeClr val="bg1"/>
                </a:solidFill>
                <a:effectLst/>
                <a:latin typeface="-apple-system"/>
              </a:rPr>
              <a:t>. The goal is to create a model that predicts the value of a target variable by learning simple decision rules inferred from the data features. A tree can be seen as a piecewise constant approximation</a:t>
            </a:r>
            <a:r>
              <a:rPr lang="en-US" sz="2000" b="0" i="0" dirty="0">
                <a:solidFill>
                  <a:srgbClr val="212529"/>
                </a:solidFill>
                <a:effectLst/>
                <a:latin typeface="-apple-system"/>
              </a:rPr>
              <a:t>.</a:t>
            </a:r>
            <a:endParaRPr lang="en-IN" sz="2000" dirty="0">
              <a:solidFill>
                <a:schemeClr val="bg1"/>
              </a:solidFill>
            </a:endParaRPr>
          </a:p>
        </p:txBody>
      </p:sp>
    </p:spTree>
    <p:extLst>
      <p:ext uri="{BB962C8B-B14F-4D97-AF65-F5344CB8AC3E}">
        <p14:creationId xmlns:p14="http://schemas.microsoft.com/office/powerpoint/2010/main" val="2573099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EB2964-0388-4B7C-96A6-121BCEEDAF86}"/>
              </a:ext>
            </a:extLst>
          </p:cNvPr>
          <p:cNvSpPr txBox="1"/>
          <p:nvPr/>
        </p:nvSpPr>
        <p:spPr>
          <a:xfrm>
            <a:off x="581024" y="438150"/>
            <a:ext cx="6048376" cy="400110"/>
          </a:xfrm>
          <a:prstGeom prst="rect">
            <a:avLst/>
          </a:prstGeom>
          <a:noFill/>
        </p:spPr>
        <p:txBody>
          <a:bodyPr wrap="square" rtlCol="0">
            <a:spAutoFit/>
          </a:bodyPr>
          <a:lstStyle/>
          <a:p>
            <a:r>
              <a:rPr lang="en-US" sz="2000" dirty="0">
                <a:solidFill>
                  <a:schemeClr val="bg1"/>
                </a:solidFill>
              </a:rPr>
              <a:t>Regression Algorithms</a:t>
            </a:r>
          </a:p>
        </p:txBody>
      </p:sp>
      <p:sp>
        <p:nvSpPr>
          <p:cNvPr id="5" name="TextBox 4">
            <a:extLst>
              <a:ext uri="{FF2B5EF4-FFF2-40B4-BE49-F238E27FC236}">
                <a16:creationId xmlns:a16="http://schemas.microsoft.com/office/drawing/2014/main" id="{4FAAF17B-76DA-419A-AF7D-62F9EBA268B9}"/>
              </a:ext>
            </a:extLst>
          </p:cNvPr>
          <p:cNvSpPr txBox="1"/>
          <p:nvPr/>
        </p:nvSpPr>
        <p:spPr>
          <a:xfrm>
            <a:off x="647699" y="1190595"/>
            <a:ext cx="11027744" cy="1631216"/>
          </a:xfrm>
          <a:prstGeom prst="rect">
            <a:avLst/>
          </a:prstGeom>
          <a:noFill/>
        </p:spPr>
        <p:txBody>
          <a:bodyPr wrap="square" rtlCol="0">
            <a:spAutoFit/>
          </a:bodyPr>
          <a:lstStyle/>
          <a:p>
            <a:pPr marL="457200" indent="-457200">
              <a:buAutoNum type="arabicPeriod"/>
            </a:pPr>
            <a:r>
              <a:rPr lang="en-US" sz="2000" dirty="0">
                <a:solidFill>
                  <a:schemeClr val="bg1"/>
                </a:solidFill>
              </a:rPr>
              <a:t>Bagging Regression</a:t>
            </a:r>
          </a:p>
          <a:p>
            <a:pPr marL="457200" indent="-457200">
              <a:buAutoNum type="arabicPeriod"/>
            </a:pPr>
            <a:endParaRPr lang="en-IN" sz="2000" dirty="0">
              <a:solidFill>
                <a:schemeClr val="bg1"/>
              </a:solidFill>
            </a:endParaRPr>
          </a:p>
          <a:p>
            <a:r>
              <a:rPr lang="en-US" sz="2000" b="1" i="0" dirty="0">
                <a:solidFill>
                  <a:schemeClr val="bg1"/>
                </a:solidFill>
                <a:effectLst/>
                <a:latin typeface="Arial" panose="020B0604020202020204" pitchFamily="34" charset="0"/>
              </a:rPr>
              <a:t>Bootstrap aggregating</a:t>
            </a:r>
            <a:r>
              <a:rPr lang="en-US" sz="2000" b="0" i="0" dirty="0">
                <a:solidFill>
                  <a:schemeClr val="bg1"/>
                </a:solidFill>
                <a:effectLst/>
                <a:latin typeface="Arial" panose="020B0604020202020204" pitchFamily="34" charset="0"/>
              </a:rPr>
              <a:t>, also called </a:t>
            </a:r>
            <a:r>
              <a:rPr lang="en-US" sz="2000" b="1" i="0" dirty="0">
                <a:solidFill>
                  <a:schemeClr val="bg1"/>
                </a:solidFill>
                <a:effectLst/>
                <a:latin typeface="Arial" panose="020B0604020202020204" pitchFamily="34" charset="0"/>
              </a:rPr>
              <a:t>bagging</a:t>
            </a:r>
            <a:r>
              <a:rPr lang="en-US" sz="2000" b="0" i="0" dirty="0">
                <a:solidFill>
                  <a:schemeClr val="bg1"/>
                </a:solidFill>
                <a:effectLst/>
                <a:latin typeface="Arial" panose="020B0604020202020204" pitchFamily="34" charset="0"/>
              </a:rPr>
              <a:t> , is a machine learning ensemble meta algorithm designed to improve the </a:t>
            </a:r>
            <a:r>
              <a:rPr lang="en-US" sz="2000" dirty="0">
                <a:solidFill>
                  <a:schemeClr val="bg1"/>
                </a:solidFill>
                <a:latin typeface="Arial" panose="020B0604020202020204" pitchFamily="34" charset="0"/>
              </a:rPr>
              <a:t>stability</a:t>
            </a:r>
            <a:r>
              <a:rPr lang="en-US" sz="2000" b="0" i="0" dirty="0">
                <a:solidFill>
                  <a:schemeClr val="bg1"/>
                </a:solidFill>
                <a:effectLst/>
                <a:latin typeface="Arial" panose="020B0604020202020204" pitchFamily="34" charset="0"/>
              </a:rPr>
              <a:t> and accuracy of </a:t>
            </a:r>
            <a:r>
              <a:rPr lang="en-US" sz="2000" dirty="0">
                <a:solidFill>
                  <a:schemeClr val="bg1"/>
                </a:solidFill>
                <a:latin typeface="Arial" panose="020B0604020202020204" pitchFamily="34" charset="0"/>
              </a:rPr>
              <a:t>machine learning </a:t>
            </a:r>
            <a:r>
              <a:rPr lang="en-US" sz="2000" b="0" i="0" dirty="0">
                <a:solidFill>
                  <a:schemeClr val="bg1"/>
                </a:solidFill>
                <a:effectLst/>
                <a:latin typeface="Arial" panose="020B0604020202020204" pitchFamily="34" charset="0"/>
              </a:rPr>
              <a:t>algorithms used in </a:t>
            </a:r>
            <a:r>
              <a:rPr lang="en-US" sz="2000" dirty="0">
                <a:solidFill>
                  <a:schemeClr val="bg1"/>
                </a:solidFill>
                <a:latin typeface="Arial" panose="020B0604020202020204" pitchFamily="34" charset="0"/>
              </a:rPr>
              <a:t>statistical classification </a:t>
            </a:r>
            <a:r>
              <a:rPr lang="en-US" sz="2000" b="0" i="0" dirty="0">
                <a:solidFill>
                  <a:schemeClr val="bg1"/>
                </a:solidFill>
                <a:effectLst/>
                <a:latin typeface="Arial" panose="020B0604020202020204" pitchFamily="34" charset="0"/>
              </a:rPr>
              <a:t> and </a:t>
            </a:r>
            <a:r>
              <a:rPr lang="en-US" sz="2000" dirty="0">
                <a:solidFill>
                  <a:schemeClr val="bg1"/>
                </a:solidFill>
                <a:latin typeface="Arial" panose="020B0604020202020204" pitchFamily="34" charset="0"/>
              </a:rPr>
              <a:t>regression</a:t>
            </a:r>
            <a:r>
              <a:rPr lang="en-US" sz="2000" b="0" i="0" dirty="0">
                <a:solidFill>
                  <a:schemeClr val="bg1"/>
                </a:solidFill>
                <a:effectLst/>
                <a:latin typeface="Arial" panose="020B0604020202020204" pitchFamily="34" charset="0"/>
              </a:rPr>
              <a:t> It also reduces </a:t>
            </a:r>
            <a:r>
              <a:rPr lang="en-US" sz="2000" dirty="0">
                <a:solidFill>
                  <a:schemeClr val="bg1"/>
                </a:solidFill>
                <a:latin typeface="Arial" panose="020B0604020202020204" pitchFamily="34" charset="0"/>
              </a:rPr>
              <a:t>variance </a:t>
            </a:r>
            <a:r>
              <a:rPr lang="en-US" sz="2000" b="0" i="0" dirty="0">
                <a:solidFill>
                  <a:schemeClr val="bg1"/>
                </a:solidFill>
                <a:effectLst/>
                <a:latin typeface="Arial" panose="020B0604020202020204" pitchFamily="34" charset="0"/>
              </a:rPr>
              <a:t>and helps to avoid </a:t>
            </a:r>
            <a:r>
              <a:rPr lang="en-US" sz="2000" dirty="0">
                <a:solidFill>
                  <a:schemeClr val="bg1"/>
                </a:solidFill>
                <a:latin typeface="Arial" panose="020B0604020202020204" pitchFamily="34" charset="0"/>
              </a:rPr>
              <a:t>overfitting</a:t>
            </a:r>
            <a:endParaRPr lang="en-US" sz="2000" dirty="0">
              <a:solidFill>
                <a:schemeClr val="bg1"/>
              </a:solidFill>
            </a:endParaRPr>
          </a:p>
        </p:txBody>
      </p:sp>
      <p:sp>
        <p:nvSpPr>
          <p:cNvPr id="8" name="TextBox 7">
            <a:extLst>
              <a:ext uri="{FF2B5EF4-FFF2-40B4-BE49-F238E27FC236}">
                <a16:creationId xmlns:a16="http://schemas.microsoft.com/office/drawing/2014/main" id="{83ED967C-7E3E-4182-A121-E52D3C9E31DD}"/>
              </a:ext>
            </a:extLst>
          </p:cNvPr>
          <p:cNvSpPr txBox="1"/>
          <p:nvPr/>
        </p:nvSpPr>
        <p:spPr>
          <a:xfrm>
            <a:off x="647698" y="4048125"/>
            <a:ext cx="11027745" cy="1938992"/>
          </a:xfrm>
          <a:prstGeom prst="rect">
            <a:avLst/>
          </a:prstGeom>
          <a:noFill/>
        </p:spPr>
        <p:txBody>
          <a:bodyPr wrap="square" rtlCol="0">
            <a:spAutoFit/>
          </a:bodyPr>
          <a:lstStyle/>
          <a:p>
            <a:r>
              <a:rPr lang="en-IN" sz="2000" dirty="0">
                <a:solidFill>
                  <a:schemeClr val="bg1"/>
                </a:solidFill>
              </a:rPr>
              <a:t>2. Linear Regression</a:t>
            </a:r>
          </a:p>
          <a:p>
            <a:endParaRPr lang="en-IN" sz="2000" dirty="0">
              <a:solidFill>
                <a:schemeClr val="bg1"/>
              </a:solidFill>
            </a:endParaRPr>
          </a:p>
          <a:p>
            <a:r>
              <a:rPr lang="en-US" sz="2000" b="0" i="0" dirty="0">
                <a:solidFill>
                  <a:srgbClr val="202124"/>
                </a:solidFill>
                <a:effectLst/>
                <a:latin typeface="Roboto" panose="02000000000000000000" pitchFamily="2" charset="0"/>
              </a:rPr>
              <a:t> </a:t>
            </a:r>
            <a:r>
              <a:rPr lang="en-US" sz="2000" b="0" i="0" dirty="0">
                <a:solidFill>
                  <a:schemeClr val="bg1"/>
                </a:solidFill>
                <a:effectLst/>
                <a:latin typeface="Roboto" panose="02000000000000000000" pitchFamily="2" charset="0"/>
              </a:rPr>
              <a:t>Linear Regression is </a:t>
            </a:r>
            <a:r>
              <a:rPr lang="en-US" sz="2000" b="1" i="0" dirty="0">
                <a:solidFill>
                  <a:schemeClr val="bg1"/>
                </a:solidFill>
                <a:effectLst/>
                <a:latin typeface="Roboto" panose="02000000000000000000" pitchFamily="2" charset="0"/>
              </a:rPr>
              <a:t>the supervised Machine Learning model in which the model finds the best fit linear line between the independent and dependent variable</a:t>
            </a:r>
            <a:r>
              <a:rPr lang="en-US" sz="2000" b="0" i="0" dirty="0">
                <a:solidFill>
                  <a:schemeClr val="bg1"/>
                </a:solidFill>
                <a:effectLst/>
                <a:latin typeface="Roboto" panose="02000000000000000000" pitchFamily="2" charset="0"/>
              </a:rPr>
              <a:t> </a:t>
            </a:r>
            <a:r>
              <a:rPr lang="en-US" sz="2000" b="0" i="0" dirty="0" err="1">
                <a:solidFill>
                  <a:schemeClr val="bg1"/>
                </a:solidFill>
                <a:effectLst/>
                <a:latin typeface="Roboto" panose="02000000000000000000" pitchFamily="2" charset="0"/>
              </a:rPr>
              <a:t>i.e</a:t>
            </a:r>
            <a:r>
              <a:rPr lang="en-US" sz="2000" b="0" i="0" dirty="0">
                <a:solidFill>
                  <a:schemeClr val="bg1"/>
                </a:solidFill>
                <a:effectLst/>
                <a:latin typeface="Roboto" panose="02000000000000000000" pitchFamily="2" charset="0"/>
              </a:rPr>
              <a:t> it finds the linear relationship between the dependent and independent variable.</a:t>
            </a:r>
            <a:endParaRPr lang="en-IN"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477028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D51425-15BF-4D25-8A28-B025648D9A3C}"/>
              </a:ext>
            </a:extLst>
          </p:cNvPr>
          <p:cNvSpPr txBox="1"/>
          <p:nvPr/>
        </p:nvSpPr>
        <p:spPr>
          <a:xfrm>
            <a:off x="235561" y="894521"/>
            <a:ext cx="11679949" cy="1938992"/>
          </a:xfrm>
          <a:prstGeom prst="rect">
            <a:avLst/>
          </a:prstGeom>
          <a:noFill/>
        </p:spPr>
        <p:txBody>
          <a:bodyPr wrap="square" rtlCol="0">
            <a:spAutoFit/>
          </a:bodyPr>
          <a:lstStyle/>
          <a:p>
            <a:r>
              <a:rPr lang="en-US" sz="2000" dirty="0">
                <a:solidFill>
                  <a:schemeClr val="bg1"/>
                </a:solidFill>
              </a:rPr>
              <a:t>3. Logistic Regression</a:t>
            </a:r>
          </a:p>
          <a:p>
            <a:endParaRPr lang="en-US" sz="2000" dirty="0">
              <a:solidFill>
                <a:schemeClr val="bg1"/>
              </a:solidFill>
            </a:endParaRPr>
          </a:p>
          <a:p>
            <a:r>
              <a:rPr lang="en-US" sz="2000" b="0" i="0" dirty="0">
                <a:solidFill>
                  <a:schemeClr val="bg1"/>
                </a:solidFill>
                <a:effectLst/>
                <a:latin typeface="Roboto" panose="02000000000000000000" pitchFamily="2" charset="0"/>
              </a:rPr>
              <a:t>Logistic regression is an example of supervised learning. It is </a:t>
            </a:r>
            <a:r>
              <a:rPr lang="en-US" sz="2000" b="1" i="0" dirty="0">
                <a:solidFill>
                  <a:schemeClr val="bg1"/>
                </a:solidFill>
                <a:effectLst/>
                <a:latin typeface="Roboto" panose="02000000000000000000" pitchFamily="2" charset="0"/>
              </a:rPr>
              <a:t>used to calculate or predict the probability of a binary (yes/no) event occurring</a:t>
            </a:r>
            <a:r>
              <a:rPr lang="en-US" sz="2000" b="0" i="0" dirty="0">
                <a:solidFill>
                  <a:schemeClr val="bg1"/>
                </a:solidFill>
                <a:effectLst/>
                <a:latin typeface="Roboto" panose="02000000000000000000" pitchFamily="2" charset="0"/>
              </a:rPr>
              <a:t>.</a:t>
            </a:r>
          </a:p>
          <a:p>
            <a:endParaRPr lang="en-US" sz="2000" dirty="0">
              <a:solidFill>
                <a:schemeClr val="bg1"/>
              </a:solidFill>
              <a:latin typeface="Roboto" panose="02000000000000000000" pitchFamily="2" charset="0"/>
            </a:endParaRPr>
          </a:p>
          <a:p>
            <a:endParaRPr lang="en-IN" sz="2000" dirty="0">
              <a:solidFill>
                <a:schemeClr val="bg1"/>
              </a:solidFill>
            </a:endParaRPr>
          </a:p>
        </p:txBody>
      </p:sp>
      <p:pic>
        <p:nvPicPr>
          <p:cNvPr id="1026" name="Picture 2" descr="Linear Regression vs Logistic Regression - Javatpoint">
            <a:extLst>
              <a:ext uri="{FF2B5EF4-FFF2-40B4-BE49-F238E27FC236}">
                <a16:creationId xmlns:a16="http://schemas.microsoft.com/office/drawing/2014/main" id="{E58E841F-B67D-7F16-3BFF-EBBBC7D9C8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4923" y="2991678"/>
            <a:ext cx="3945834" cy="3041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847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9B78551-C74A-4DA9-B72E-A0A240C5F15A}"/>
              </a:ext>
            </a:extLst>
          </p:cNvPr>
          <p:cNvPicPr>
            <a:picLocks noChangeAspect="1"/>
          </p:cNvPicPr>
          <p:nvPr/>
        </p:nvPicPr>
        <p:blipFill>
          <a:blip r:embed="rId2"/>
          <a:stretch>
            <a:fillRect/>
          </a:stretch>
        </p:blipFill>
        <p:spPr>
          <a:xfrm>
            <a:off x="4518029" y="476250"/>
            <a:ext cx="5654671" cy="2927320"/>
          </a:xfrm>
          <a:prstGeom prst="rect">
            <a:avLst/>
          </a:prstGeom>
        </p:spPr>
      </p:pic>
      <p:pic>
        <p:nvPicPr>
          <p:cNvPr id="11" name="Picture 10">
            <a:extLst>
              <a:ext uri="{FF2B5EF4-FFF2-40B4-BE49-F238E27FC236}">
                <a16:creationId xmlns:a16="http://schemas.microsoft.com/office/drawing/2014/main" id="{864FCA86-C65B-4C92-8AB7-411EC5C52439}"/>
              </a:ext>
            </a:extLst>
          </p:cNvPr>
          <p:cNvPicPr>
            <a:picLocks noChangeAspect="1"/>
          </p:cNvPicPr>
          <p:nvPr/>
        </p:nvPicPr>
        <p:blipFill>
          <a:blip r:embed="rId3"/>
          <a:stretch>
            <a:fillRect/>
          </a:stretch>
        </p:blipFill>
        <p:spPr>
          <a:xfrm>
            <a:off x="4555266" y="3552826"/>
            <a:ext cx="4550633" cy="3005754"/>
          </a:xfrm>
          <a:prstGeom prst="rect">
            <a:avLst/>
          </a:prstGeom>
        </p:spPr>
      </p:pic>
    </p:spTree>
    <p:extLst>
      <p:ext uri="{BB962C8B-B14F-4D97-AF65-F5344CB8AC3E}">
        <p14:creationId xmlns:p14="http://schemas.microsoft.com/office/powerpoint/2010/main" val="2216180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3EDB792-400F-4534-8192-73B6C16198F2}"/>
              </a:ext>
            </a:extLst>
          </p:cNvPr>
          <p:cNvSpPr txBox="1"/>
          <p:nvPr/>
        </p:nvSpPr>
        <p:spPr>
          <a:xfrm>
            <a:off x="811703" y="990600"/>
            <a:ext cx="2756652" cy="400110"/>
          </a:xfrm>
          <a:prstGeom prst="rect">
            <a:avLst/>
          </a:prstGeom>
          <a:noFill/>
        </p:spPr>
        <p:txBody>
          <a:bodyPr wrap="none" rtlCol="0">
            <a:spAutoFit/>
          </a:bodyPr>
          <a:lstStyle/>
          <a:p>
            <a:r>
              <a:rPr lang="en-US" sz="2000" dirty="0">
                <a:solidFill>
                  <a:schemeClr val="bg1"/>
                </a:solidFill>
              </a:rPr>
              <a:t> Feature Relation Graphs</a:t>
            </a:r>
            <a:endParaRPr lang="en-IN" sz="2000" dirty="0">
              <a:solidFill>
                <a:schemeClr val="bg1"/>
              </a:solidFill>
            </a:endParaRPr>
          </a:p>
        </p:txBody>
      </p:sp>
      <p:pic>
        <p:nvPicPr>
          <p:cNvPr id="8" name="Picture 7">
            <a:extLst>
              <a:ext uri="{FF2B5EF4-FFF2-40B4-BE49-F238E27FC236}">
                <a16:creationId xmlns:a16="http://schemas.microsoft.com/office/drawing/2014/main" id="{A024BEDA-36BF-4BB3-88A5-19B6E199A511}"/>
              </a:ext>
            </a:extLst>
          </p:cNvPr>
          <p:cNvPicPr>
            <a:picLocks noChangeAspect="1"/>
          </p:cNvPicPr>
          <p:nvPr/>
        </p:nvPicPr>
        <p:blipFill>
          <a:blip r:embed="rId2"/>
          <a:stretch>
            <a:fillRect/>
          </a:stretch>
        </p:blipFill>
        <p:spPr>
          <a:xfrm>
            <a:off x="353709" y="1616444"/>
            <a:ext cx="3439806" cy="2933700"/>
          </a:xfrm>
          <a:prstGeom prst="rect">
            <a:avLst/>
          </a:prstGeom>
        </p:spPr>
      </p:pic>
      <p:pic>
        <p:nvPicPr>
          <p:cNvPr id="10" name="Picture 9">
            <a:extLst>
              <a:ext uri="{FF2B5EF4-FFF2-40B4-BE49-F238E27FC236}">
                <a16:creationId xmlns:a16="http://schemas.microsoft.com/office/drawing/2014/main" id="{12F40836-7EB6-4397-AB59-764F39DA845E}"/>
              </a:ext>
            </a:extLst>
          </p:cNvPr>
          <p:cNvPicPr>
            <a:picLocks noChangeAspect="1"/>
          </p:cNvPicPr>
          <p:nvPr/>
        </p:nvPicPr>
        <p:blipFill>
          <a:blip r:embed="rId3"/>
          <a:stretch>
            <a:fillRect/>
          </a:stretch>
        </p:blipFill>
        <p:spPr>
          <a:xfrm>
            <a:off x="4376097" y="1616444"/>
            <a:ext cx="3439806" cy="2920833"/>
          </a:xfrm>
          <a:prstGeom prst="rect">
            <a:avLst/>
          </a:prstGeom>
        </p:spPr>
      </p:pic>
      <p:pic>
        <p:nvPicPr>
          <p:cNvPr id="12" name="Picture 11">
            <a:extLst>
              <a:ext uri="{FF2B5EF4-FFF2-40B4-BE49-F238E27FC236}">
                <a16:creationId xmlns:a16="http://schemas.microsoft.com/office/drawing/2014/main" id="{FF46BEB1-A395-433E-A0ED-06929CDAEF22}"/>
              </a:ext>
            </a:extLst>
          </p:cNvPr>
          <p:cNvPicPr>
            <a:picLocks noChangeAspect="1"/>
          </p:cNvPicPr>
          <p:nvPr/>
        </p:nvPicPr>
        <p:blipFill>
          <a:blip r:embed="rId4"/>
          <a:stretch>
            <a:fillRect/>
          </a:stretch>
        </p:blipFill>
        <p:spPr>
          <a:xfrm>
            <a:off x="8366505" y="1602156"/>
            <a:ext cx="3471786" cy="2947988"/>
          </a:xfrm>
          <a:prstGeom prst="rect">
            <a:avLst/>
          </a:prstGeom>
        </p:spPr>
      </p:pic>
    </p:spTree>
    <p:extLst>
      <p:ext uri="{BB962C8B-B14F-4D97-AF65-F5344CB8AC3E}">
        <p14:creationId xmlns:p14="http://schemas.microsoft.com/office/powerpoint/2010/main" val="3946187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TotalTime>
  <Words>513</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Calibri</vt:lpstr>
      <vt:lpstr>Calibri Light</vt:lpstr>
      <vt:lpstr>Roboto</vt:lpstr>
      <vt:lpstr>Times New Roman</vt:lpstr>
      <vt:lpstr>Office Theme</vt:lpstr>
      <vt:lpstr>PowerPoint Presentation</vt:lpstr>
      <vt:lpstr>ABSTRACT</vt:lpstr>
      <vt:lpstr>MOTIVATION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umakanth pendyala</dc:creator>
  <cp:lastModifiedBy>lahari reddy</cp:lastModifiedBy>
  <cp:revision>3</cp:revision>
  <dcterms:created xsi:type="dcterms:W3CDTF">2022-04-06T06:32:27Z</dcterms:created>
  <dcterms:modified xsi:type="dcterms:W3CDTF">2022-12-09T23:47:43Z</dcterms:modified>
</cp:coreProperties>
</file>