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9" r:id="rId5"/>
    <p:sldId id="267" r:id="rId6"/>
    <p:sldId id="259" r:id="rId7"/>
    <p:sldId id="260" r:id="rId8"/>
    <p:sldId id="261" r:id="rId9"/>
    <p:sldId id="266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92B13-0713-4A39-8B0B-8761E8199D7F}" v="14" dt="2023-10-21T04:41:34.468"/>
    <p1510:client id="{545F3A49-2782-8FC5-6221-732ED228A9F8}" v="14" dt="2023-11-30T04:43:52.678"/>
    <p1510:client id="{7324187A-50CC-B149-2BAB-C0C30E93A81F}" v="16" dt="2023-11-30T04:55:46.455"/>
    <p1510:client id="{8AB2E914-0C1E-7C33-5BF6-2EE650876B59}" v="2" dt="2023-10-21T04:41:28.271"/>
    <p1510:client id="{8C964457-1B76-4E7F-BE5C-167DAC9D1FFD}" v="1111" dt="2023-10-21T04:25:27.715"/>
    <p1510:client id="{C2B0921E-27FB-7231-01F7-17475ACFDFE6}" v="476" dt="2023-11-29T23:55:28.833"/>
    <p1510:client id="{FC332770-B671-B12B-6379-6C0FD29DDC2E}" v="30" dt="2023-11-30T06:07:55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42384-B7FB-4775-A1DF-AB28524AF8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C2ACC4-5ECF-499E-B6AA-2F6A5F93A358}">
      <dgm:prSet/>
      <dgm:spPr/>
      <dgm:t>
        <a:bodyPr/>
        <a:lstStyle/>
        <a:p>
          <a:r>
            <a:rPr lang="en-US" b="1"/>
            <a:t>Utilize diverse visualizations: </a:t>
          </a:r>
          <a:r>
            <a:rPr lang="en-US"/>
            <a:t>Bar charts for match progress, scatter plots for player statistics, and line charts for team performance tracking.</a:t>
          </a:r>
        </a:p>
      </dgm:t>
    </dgm:pt>
    <dgm:pt modelId="{D8393E2F-416F-4B58-AEBF-3BFA83FBB61B}" type="parTrans" cxnId="{E868D7B4-5F5C-47F7-B25C-E19AF78FCD07}">
      <dgm:prSet/>
      <dgm:spPr/>
      <dgm:t>
        <a:bodyPr/>
        <a:lstStyle/>
        <a:p>
          <a:endParaRPr lang="en-US"/>
        </a:p>
      </dgm:t>
    </dgm:pt>
    <dgm:pt modelId="{EFA64678-CB06-4824-9A3F-99A8E7282906}" type="sibTrans" cxnId="{E868D7B4-5F5C-47F7-B25C-E19AF78FCD07}">
      <dgm:prSet/>
      <dgm:spPr/>
      <dgm:t>
        <a:bodyPr/>
        <a:lstStyle/>
        <a:p>
          <a:endParaRPr lang="en-US"/>
        </a:p>
      </dgm:t>
    </dgm:pt>
    <dgm:pt modelId="{785CBABE-3830-49CD-95FA-B23FE4A388E6}">
      <dgm:prSet/>
      <dgm:spPr/>
      <dgm:t>
        <a:bodyPr/>
        <a:lstStyle/>
        <a:p>
          <a:r>
            <a:rPr lang="en-US" b="1"/>
            <a:t>Fixed navigation bar:</a:t>
          </a:r>
          <a:r>
            <a:rPr lang="en-US"/>
            <a:t> Allows users to select specific teams, updating all visualizations instantly for seamless team-specific data exploration.</a:t>
          </a:r>
        </a:p>
      </dgm:t>
    </dgm:pt>
    <dgm:pt modelId="{A7783A49-BF86-4F8C-94A9-7386A5D80C67}" type="parTrans" cxnId="{42FB329B-E198-49E2-9A67-E1F4325B78F9}">
      <dgm:prSet/>
      <dgm:spPr/>
      <dgm:t>
        <a:bodyPr/>
        <a:lstStyle/>
        <a:p>
          <a:endParaRPr lang="en-US"/>
        </a:p>
      </dgm:t>
    </dgm:pt>
    <dgm:pt modelId="{2442CFFA-C3F8-4A71-9C97-A0731A4E17EB}" type="sibTrans" cxnId="{42FB329B-E198-49E2-9A67-E1F4325B78F9}">
      <dgm:prSet/>
      <dgm:spPr/>
      <dgm:t>
        <a:bodyPr/>
        <a:lstStyle/>
        <a:p>
          <a:endParaRPr lang="en-US"/>
        </a:p>
      </dgm:t>
    </dgm:pt>
    <dgm:pt modelId="{9842032C-4A73-4C83-8101-9ACF4E0CB673}">
      <dgm:prSet/>
      <dgm:spPr/>
      <dgm:t>
        <a:bodyPr/>
        <a:lstStyle/>
        <a:p>
          <a:r>
            <a:rPr lang="en-US" b="1"/>
            <a:t>Dropdown menus:</a:t>
          </a:r>
          <a:r>
            <a:rPr lang="en-US"/>
            <a:t> Enable users to select data categories and view individual team progressions, enhancing interactivity and customization.</a:t>
          </a:r>
        </a:p>
      </dgm:t>
    </dgm:pt>
    <dgm:pt modelId="{25F732D2-D6BC-4AE6-BDF1-BC48BD7B580F}" type="parTrans" cxnId="{50279DD4-B1A2-47FC-9E91-814FB8FDFA6B}">
      <dgm:prSet/>
      <dgm:spPr/>
      <dgm:t>
        <a:bodyPr/>
        <a:lstStyle/>
        <a:p>
          <a:endParaRPr lang="en-US"/>
        </a:p>
      </dgm:t>
    </dgm:pt>
    <dgm:pt modelId="{B6ECA723-CECC-4693-8CDA-3CA083317E36}" type="sibTrans" cxnId="{50279DD4-B1A2-47FC-9E91-814FB8FDFA6B}">
      <dgm:prSet/>
      <dgm:spPr/>
      <dgm:t>
        <a:bodyPr/>
        <a:lstStyle/>
        <a:p>
          <a:endParaRPr lang="en-US"/>
        </a:p>
      </dgm:t>
    </dgm:pt>
    <dgm:pt modelId="{D28A8D66-3F16-4C2A-8D46-CE7F67AE96BC}">
      <dgm:prSet/>
      <dgm:spPr/>
      <dgm:t>
        <a:bodyPr/>
        <a:lstStyle/>
        <a:p>
          <a:r>
            <a:rPr lang="en-US" b="1"/>
            <a:t>Dynamic scorecard:</a:t>
          </a:r>
          <a:r>
            <a:rPr lang="en-US"/>
            <a:t> Visualizes runs and wickets per over, offering a detailed match analysis in a user-friendly format.</a:t>
          </a:r>
        </a:p>
      </dgm:t>
    </dgm:pt>
    <dgm:pt modelId="{7F17F377-8EB3-4572-92CD-F5BFFA6C1A2D}" type="parTrans" cxnId="{9666A17E-8667-406A-9790-5658C37858D7}">
      <dgm:prSet/>
      <dgm:spPr/>
      <dgm:t>
        <a:bodyPr/>
        <a:lstStyle/>
        <a:p>
          <a:endParaRPr lang="en-US"/>
        </a:p>
      </dgm:t>
    </dgm:pt>
    <dgm:pt modelId="{35E5BD94-39F8-4160-9299-083AB4977BFB}" type="sibTrans" cxnId="{9666A17E-8667-406A-9790-5658C37858D7}">
      <dgm:prSet/>
      <dgm:spPr/>
      <dgm:t>
        <a:bodyPr/>
        <a:lstStyle/>
        <a:p>
          <a:endParaRPr lang="en-US"/>
        </a:p>
      </dgm:t>
    </dgm:pt>
    <dgm:pt modelId="{8B1AA448-A638-4A19-B431-3108220263A7}">
      <dgm:prSet/>
      <dgm:spPr/>
      <dgm:t>
        <a:bodyPr/>
        <a:lstStyle/>
        <a:p>
          <a:r>
            <a:rPr lang="en-US" b="1"/>
            <a:t>Interactivity:</a:t>
          </a:r>
          <a:r>
            <a:rPr lang="en-US"/>
            <a:t> Users can access more data by simply hovering over any visualization, ensuring a seamless and informative cricket experience.</a:t>
          </a:r>
        </a:p>
      </dgm:t>
    </dgm:pt>
    <dgm:pt modelId="{B0C9153B-C2A1-41EC-91C8-1D2C5943FD7E}" type="parTrans" cxnId="{42662460-8A9F-4C16-B13D-57108FF91AC3}">
      <dgm:prSet/>
      <dgm:spPr/>
      <dgm:t>
        <a:bodyPr/>
        <a:lstStyle/>
        <a:p>
          <a:endParaRPr lang="en-US"/>
        </a:p>
      </dgm:t>
    </dgm:pt>
    <dgm:pt modelId="{0E9D1EC4-84B2-4BC9-99FD-935FD3DC4584}" type="sibTrans" cxnId="{42662460-8A9F-4C16-B13D-57108FF91AC3}">
      <dgm:prSet/>
      <dgm:spPr/>
      <dgm:t>
        <a:bodyPr/>
        <a:lstStyle/>
        <a:p>
          <a:endParaRPr lang="en-US"/>
        </a:p>
      </dgm:t>
    </dgm:pt>
    <dgm:pt modelId="{39F017E2-356A-4F21-99BF-35E4ADC6A9D0}" type="pres">
      <dgm:prSet presAssocID="{A0742384-B7FB-4775-A1DF-AB28524AF835}" presName="root" presStyleCnt="0">
        <dgm:presLayoutVars>
          <dgm:dir/>
          <dgm:resizeHandles val="exact"/>
        </dgm:presLayoutVars>
      </dgm:prSet>
      <dgm:spPr/>
    </dgm:pt>
    <dgm:pt modelId="{898C94CE-7581-4210-9B58-9AD379B2225D}" type="pres">
      <dgm:prSet presAssocID="{C7C2ACC4-5ECF-499E-B6AA-2F6A5F93A358}" presName="compNode" presStyleCnt="0"/>
      <dgm:spPr/>
    </dgm:pt>
    <dgm:pt modelId="{153B0B30-5D75-4688-9C08-09F0598F1080}" type="pres">
      <dgm:prSet presAssocID="{C7C2ACC4-5ECF-499E-B6AA-2F6A5F93A358}" presName="bgRect" presStyleLbl="bgShp" presStyleIdx="0" presStyleCnt="5"/>
      <dgm:spPr/>
    </dgm:pt>
    <dgm:pt modelId="{4F747995-B483-417A-AEA2-6505B5AAFBE7}" type="pres">
      <dgm:prSet presAssocID="{C7C2ACC4-5ECF-499E-B6AA-2F6A5F93A3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C87B19-D6C0-49BA-B3C7-CB7E798E3007}" type="pres">
      <dgm:prSet presAssocID="{C7C2ACC4-5ECF-499E-B6AA-2F6A5F93A358}" presName="spaceRect" presStyleCnt="0"/>
      <dgm:spPr/>
    </dgm:pt>
    <dgm:pt modelId="{7183C673-EB2C-4CD8-BD04-4EB60699196E}" type="pres">
      <dgm:prSet presAssocID="{C7C2ACC4-5ECF-499E-B6AA-2F6A5F93A358}" presName="parTx" presStyleLbl="revTx" presStyleIdx="0" presStyleCnt="5">
        <dgm:presLayoutVars>
          <dgm:chMax val="0"/>
          <dgm:chPref val="0"/>
        </dgm:presLayoutVars>
      </dgm:prSet>
      <dgm:spPr/>
    </dgm:pt>
    <dgm:pt modelId="{277BC9B1-963C-4595-8586-9211B209F3BD}" type="pres">
      <dgm:prSet presAssocID="{EFA64678-CB06-4824-9A3F-99A8E7282906}" presName="sibTrans" presStyleCnt="0"/>
      <dgm:spPr/>
    </dgm:pt>
    <dgm:pt modelId="{328998F3-D3D0-4069-B9EC-C6915534972C}" type="pres">
      <dgm:prSet presAssocID="{785CBABE-3830-49CD-95FA-B23FE4A388E6}" presName="compNode" presStyleCnt="0"/>
      <dgm:spPr/>
    </dgm:pt>
    <dgm:pt modelId="{F69892F2-F4DB-4094-B86E-78248D9DDC2A}" type="pres">
      <dgm:prSet presAssocID="{785CBABE-3830-49CD-95FA-B23FE4A388E6}" presName="bgRect" presStyleLbl="bgShp" presStyleIdx="1" presStyleCnt="5"/>
      <dgm:spPr/>
    </dgm:pt>
    <dgm:pt modelId="{13FA0920-BA42-4261-9953-60B99CE99561}" type="pres">
      <dgm:prSet presAssocID="{785CBABE-3830-49CD-95FA-B23FE4A388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1A120B6-714B-4A9E-B251-3299B339C627}" type="pres">
      <dgm:prSet presAssocID="{785CBABE-3830-49CD-95FA-B23FE4A388E6}" presName="spaceRect" presStyleCnt="0"/>
      <dgm:spPr/>
    </dgm:pt>
    <dgm:pt modelId="{EFD4A3DD-EC69-4BD6-A23C-B2EE64BC3092}" type="pres">
      <dgm:prSet presAssocID="{785CBABE-3830-49CD-95FA-B23FE4A388E6}" presName="parTx" presStyleLbl="revTx" presStyleIdx="1" presStyleCnt="5">
        <dgm:presLayoutVars>
          <dgm:chMax val="0"/>
          <dgm:chPref val="0"/>
        </dgm:presLayoutVars>
      </dgm:prSet>
      <dgm:spPr/>
    </dgm:pt>
    <dgm:pt modelId="{A716DB3B-AF5E-4180-AA16-647C6A126F48}" type="pres">
      <dgm:prSet presAssocID="{2442CFFA-C3F8-4A71-9C97-A0731A4E17EB}" presName="sibTrans" presStyleCnt="0"/>
      <dgm:spPr/>
    </dgm:pt>
    <dgm:pt modelId="{EDEF5415-DF8B-4524-8BFE-12DA6D688437}" type="pres">
      <dgm:prSet presAssocID="{9842032C-4A73-4C83-8101-9ACF4E0CB673}" presName="compNode" presStyleCnt="0"/>
      <dgm:spPr/>
    </dgm:pt>
    <dgm:pt modelId="{8CE5160C-E348-47F3-8E92-A4F6477D846E}" type="pres">
      <dgm:prSet presAssocID="{9842032C-4A73-4C83-8101-9ACF4E0CB673}" presName="bgRect" presStyleLbl="bgShp" presStyleIdx="2" presStyleCnt="5"/>
      <dgm:spPr/>
    </dgm:pt>
    <dgm:pt modelId="{50204457-FCF8-4340-8D35-C9CC7D0CB806}" type="pres">
      <dgm:prSet presAssocID="{9842032C-4A73-4C83-8101-9ACF4E0CB6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9BB1E81-D5D6-46C9-A12A-CC04083164D1}" type="pres">
      <dgm:prSet presAssocID="{9842032C-4A73-4C83-8101-9ACF4E0CB673}" presName="spaceRect" presStyleCnt="0"/>
      <dgm:spPr/>
    </dgm:pt>
    <dgm:pt modelId="{653BE880-52E8-474C-BF5E-7898B41293AF}" type="pres">
      <dgm:prSet presAssocID="{9842032C-4A73-4C83-8101-9ACF4E0CB673}" presName="parTx" presStyleLbl="revTx" presStyleIdx="2" presStyleCnt="5">
        <dgm:presLayoutVars>
          <dgm:chMax val="0"/>
          <dgm:chPref val="0"/>
        </dgm:presLayoutVars>
      </dgm:prSet>
      <dgm:spPr/>
    </dgm:pt>
    <dgm:pt modelId="{2512938A-0BF0-4B45-9E74-5A6B511C4C18}" type="pres">
      <dgm:prSet presAssocID="{B6ECA723-CECC-4693-8CDA-3CA083317E36}" presName="sibTrans" presStyleCnt="0"/>
      <dgm:spPr/>
    </dgm:pt>
    <dgm:pt modelId="{FBE65A89-085B-4DC3-AB81-3155C602F3AE}" type="pres">
      <dgm:prSet presAssocID="{D28A8D66-3F16-4C2A-8D46-CE7F67AE96BC}" presName="compNode" presStyleCnt="0"/>
      <dgm:spPr/>
    </dgm:pt>
    <dgm:pt modelId="{86227662-AEFE-4645-831A-CE50BAC2FA96}" type="pres">
      <dgm:prSet presAssocID="{D28A8D66-3F16-4C2A-8D46-CE7F67AE96BC}" presName="bgRect" presStyleLbl="bgShp" presStyleIdx="3" presStyleCnt="5"/>
      <dgm:spPr/>
    </dgm:pt>
    <dgm:pt modelId="{FFD922C9-988D-406E-9A42-1CB18BB9FC89}" type="pres">
      <dgm:prSet presAssocID="{D28A8D66-3F16-4C2A-8D46-CE7F67AE96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D48B782E-A6A3-4333-91E5-B11B95750A41}" type="pres">
      <dgm:prSet presAssocID="{D28A8D66-3F16-4C2A-8D46-CE7F67AE96BC}" presName="spaceRect" presStyleCnt="0"/>
      <dgm:spPr/>
    </dgm:pt>
    <dgm:pt modelId="{4FCA1CDA-3ABF-481F-8947-A1EAE1EF9CA1}" type="pres">
      <dgm:prSet presAssocID="{D28A8D66-3F16-4C2A-8D46-CE7F67AE96BC}" presName="parTx" presStyleLbl="revTx" presStyleIdx="3" presStyleCnt="5">
        <dgm:presLayoutVars>
          <dgm:chMax val="0"/>
          <dgm:chPref val="0"/>
        </dgm:presLayoutVars>
      </dgm:prSet>
      <dgm:spPr/>
    </dgm:pt>
    <dgm:pt modelId="{69EF5849-5C0A-495B-B815-16D2F7D9B226}" type="pres">
      <dgm:prSet presAssocID="{35E5BD94-39F8-4160-9299-083AB4977BFB}" presName="sibTrans" presStyleCnt="0"/>
      <dgm:spPr/>
    </dgm:pt>
    <dgm:pt modelId="{CF4A77A7-7948-40E3-B9CB-81ABA0592A0B}" type="pres">
      <dgm:prSet presAssocID="{8B1AA448-A638-4A19-B431-3108220263A7}" presName="compNode" presStyleCnt="0"/>
      <dgm:spPr/>
    </dgm:pt>
    <dgm:pt modelId="{D51553AF-B1DE-4E15-84D3-1F776DAE012B}" type="pres">
      <dgm:prSet presAssocID="{8B1AA448-A638-4A19-B431-3108220263A7}" presName="bgRect" presStyleLbl="bgShp" presStyleIdx="4" presStyleCnt="5"/>
      <dgm:spPr/>
    </dgm:pt>
    <dgm:pt modelId="{A77BD176-06A9-436E-97C5-01E683EB8DC7}" type="pres">
      <dgm:prSet presAssocID="{8B1AA448-A638-4A19-B431-3108220263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B7917C14-D550-43A9-A7D1-C65937623008}" type="pres">
      <dgm:prSet presAssocID="{8B1AA448-A638-4A19-B431-3108220263A7}" presName="spaceRect" presStyleCnt="0"/>
      <dgm:spPr/>
    </dgm:pt>
    <dgm:pt modelId="{1FFFA6D8-B8AE-4A2C-A938-80811D984E27}" type="pres">
      <dgm:prSet presAssocID="{8B1AA448-A638-4A19-B431-3108220263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2662460-8A9F-4C16-B13D-57108FF91AC3}" srcId="{A0742384-B7FB-4775-A1DF-AB28524AF835}" destId="{8B1AA448-A638-4A19-B431-3108220263A7}" srcOrd="4" destOrd="0" parTransId="{B0C9153B-C2A1-41EC-91C8-1D2C5943FD7E}" sibTransId="{0E9D1EC4-84B2-4BC9-99FD-935FD3DC4584}"/>
    <dgm:cxn modelId="{9666A17E-8667-406A-9790-5658C37858D7}" srcId="{A0742384-B7FB-4775-A1DF-AB28524AF835}" destId="{D28A8D66-3F16-4C2A-8D46-CE7F67AE96BC}" srcOrd="3" destOrd="0" parTransId="{7F17F377-8EB3-4572-92CD-F5BFFA6C1A2D}" sibTransId="{35E5BD94-39F8-4160-9299-083AB4977BFB}"/>
    <dgm:cxn modelId="{CF5D3685-C9BC-4235-BEC8-A94955ED82D0}" type="presOf" srcId="{C7C2ACC4-5ECF-499E-B6AA-2F6A5F93A358}" destId="{7183C673-EB2C-4CD8-BD04-4EB60699196E}" srcOrd="0" destOrd="0" presId="urn:microsoft.com/office/officeart/2018/2/layout/IconVerticalSolidList"/>
    <dgm:cxn modelId="{995DC085-1FDC-4197-8654-E45616DC17B8}" type="presOf" srcId="{D28A8D66-3F16-4C2A-8D46-CE7F67AE96BC}" destId="{4FCA1CDA-3ABF-481F-8947-A1EAE1EF9CA1}" srcOrd="0" destOrd="0" presId="urn:microsoft.com/office/officeart/2018/2/layout/IconVerticalSolidList"/>
    <dgm:cxn modelId="{39B12B93-8525-497E-A910-D3297B4601CB}" type="presOf" srcId="{785CBABE-3830-49CD-95FA-B23FE4A388E6}" destId="{EFD4A3DD-EC69-4BD6-A23C-B2EE64BC3092}" srcOrd="0" destOrd="0" presId="urn:microsoft.com/office/officeart/2018/2/layout/IconVerticalSolidList"/>
    <dgm:cxn modelId="{9DCB5396-A80C-4E37-894E-08CF98090323}" type="presOf" srcId="{9842032C-4A73-4C83-8101-9ACF4E0CB673}" destId="{653BE880-52E8-474C-BF5E-7898B41293AF}" srcOrd="0" destOrd="0" presId="urn:microsoft.com/office/officeart/2018/2/layout/IconVerticalSolidList"/>
    <dgm:cxn modelId="{42FB329B-E198-49E2-9A67-E1F4325B78F9}" srcId="{A0742384-B7FB-4775-A1DF-AB28524AF835}" destId="{785CBABE-3830-49CD-95FA-B23FE4A388E6}" srcOrd="1" destOrd="0" parTransId="{A7783A49-BF86-4F8C-94A9-7386A5D80C67}" sibTransId="{2442CFFA-C3F8-4A71-9C97-A0731A4E17EB}"/>
    <dgm:cxn modelId="{908C25B4-D6B4-44E4-B964-E3CB93EDD3CC}" type="presOf" srcId="{A0742384-B7FB-4775-A1DF-AB28524AF835}" destId="{39F017E2-356A-4F21-99BF-35E4ADC6A9D0}" srcOrd="0" destOrd="0" presId="urn:microsoft.com/office/officeart/2018/2/layout/IconVerticalSolidList"/>
    <dgm:cxn modelId="{E868D7B4-5F5C-47F7-B25C-E19AF78FCD07}" srcId="{A0742384-B7FB-4775-A1DF-AB28524AF835}" destId="{C7C2ACC4-5ECF-499E-B6AA-2F6A5F93A358}" srcOrd="0" destOrd="0" parTransId="{D8393E2F-416F-4B58-AEBF-3BFA83FBB61B}" sibTransId="{EFA64678-CB06-4824-9A3F-99A8E7282906}"/>
    <dgm:cxn modelId="{50279DD4-B1A2-47FC-9E91-814FB8FDFA6B}" srcId="{A0742384-B7FB-4775-A1DF-AB28524AF835}" destId="{9842032C-4A73-4C83-8101-9ACF4E0CB673}" srcOrd="2" destOrd="0" parTransId="{25F732D2-D6BC-4AE6-BDF1-BC48BD7B580F}" sibTransId="{B6ECA723-CECC-4693-8CDA-3CA083317E36}"/>
    <dgm:cxn modelId="{B607E3E8-BD54-4E6D-88EC-E10960CA68D7}" type="presOf" srcId="{8B1AA448-A638-4A19-B431-3108220263A7}" destId="{1FFFA6D8-B8AE-4A2C-A938-80811D984E27}" srcOrd="0" destOrd="0" presId="urn:microsoft.com/office/officeart/2018/2/layout/IconVerticalSolidList"/>
    <dgm:cxn modelId="{37E0EF55-33CD-4DAA-A1A8-2E94AFC21190}" type="presParOf" srcId="{39F017E2-356A-4F21-99BF-35E4ADC6A9D0}" destId="{898C94CE-7581-4210-9B58-9AD379B2225D}" srcOrd="0" destOrd="0" presId="urn:microsoft.com/office/officeart/2018/2/layout/IconVerticalSolidList"/>
    <dgm:cxn modelId="{FD9BEE9F-1E8D-4C2B-A3E0-7B3CEE69CE20}" type="presParOf" srcId="{898C94CE-7581-4210-9B58-9AD379B2225D}" destId="{153B0B30-5D75-4688-9C08-09F0598F1080}" srcOrd="0" destOrd="0" presId="urn:microsoft.com/office/officeart/2018/2/layout/IconVerticalSolidList"/>
    <dgm:cxn modelId="{53D81411-8299-4D0C-A6B6-122E8B0B4C15}" type="presParOf" srcId="{898C94CE-7581-4210-9B58-9AD379B2225D}" destId="{4F747995-B483-417A-AEA2-6505B5AAFBE7}" srcOrd="1" destOrd="0" presId="urn:microsoft.com/office/officeart/2018/2/layout/IconVerticalSolidList"/>
    <dgm:cxn modelId="{C4D5A09B-8AFE-43AB-B01F-DE467EF00ED3}" type="presParOf" srcId="{898C94CE-7581-4210-9B58-9AD379B2225D}" destId="{BFC87B19-D6C0-49BA-B3C7-CB7E798E3007}" srcOrd="2" destOrd="0" presId="urn:microsoft.com/office/officeart/2018/2/layout/IconVerticalSolidList"/>
    <dgm:cxn modelId="{A1E28557-70A0-4588-B036-AA6F4E28A504}" type="presParOf" srcId="{898C94CE-7581-4210-9B58-9AD379B2225D}" destId="{7183C673-EB2C-4CD8-BD04-4EB60699196E}" srcOrd="3" destOrd="0" presId="urn:microsoft.com/office/officeart/2018/2/layout/IconVerticalSolidList"/>
    <dgm:cxn modelId="{2BFE7550-6D46-4D25-80A9-2B0F219C0CAF}" type="presParOf" srcId="{39F017E2-356A-4F21-99BF-35E4ADC6A9D0}" destId="{277BC9B1-963C-4595-8586-9211B209F3BD}" srcOrd="1" destOrd="0" presId="urn:microsoft.com/office/officeart/2018/2/layout/IconVerticalSolidList"/>
    <dgm:cxn modelId="{5271F6B2-1559-4193-8550-6E54211AA26B}" type="presParOf" srcId="{39F017E2-356A-4F21-99BF-35E4ADC6A9D0}" destId="{328998F3-D3D0-4069-B9EC-C6915534972C}" srcOrd="2" destOrd="0" presId="urn:microsoft.com/office/officeart/2018/2/layout/IconVerticalSolidList"/>
    <dgm:cxn modelId="{A01D0158-AEAC-4B34-9ABA-D53E4F37957F}" type="presParOf" srcId="{328998F3-D3D0-4069-B9EC-C6915534972C}" destId="{F69892F2-F4DB-4094-B86E-78248D9DDC2A}" srcOrd="0" destOrd="0" presId="urn:microsoft.com/office/officeart/2018/2/layout/IconVerticalSolidList"/>
    <dgm:cxn modelId="{69BA6185-D062-4B2F-B8F1-AA7D01625D87}" type="presParOf" srcId="{328998F3-D3D0-4069-B9EC-C6915534972C}" destId="{13FA0920-BA42-4261-9953-60B99CE99561}" srcOrd="1" destOrd="0" presId="urn:microsoft.com/office/officeart/2018/2/layout/IconVerticalSolidList"/>
    <dgm:cxn modelId="{A3CB19DC-5B88-4201-AFB7-42325539820A}" type="presParOf" srcId="{328998F3-D3D0-4069-B9EC-C6915534972C}" destId="{B1A120B6-714B-4A9E-B251-3299B339C627}" srcOrd="2" destOrd="0" presId="urn:microsoft.com/office/officeart/2018/2/layout/IconVerticalSolidList"/>
    <dgm:cxn modelId="{4196FF07-2369-40DD-8778-2BEE29F67A9F}" type="presParOf" srcId="{328998F3-D3D0-4069-B9EC-C6915534972C}" destId="{EFD4A3DD-EC69-4BD6-A23C-B2EE64BC3092}" srcOrd="3" destOrd="0" presId="urn:microsoft.com/office/officeart/2018/2/layout/IconVerticalSolidList"/>
    <dgm:cxn modelId="{7054376B-1998-44E1-97C8-901D12C50102}" type="presParOf" srcId="{39F017E2-356A-4F21-99BF-35E4ADC6A9D0}" destId="{A716DB3B-AF5E-4180-AA16-647C6A126F48}" srcOrd="3" destOrd="0" presId="urn:microsoft.com/office/officeart/2018/2/layout/IconVerticalSolidList"/>
    <dgm:cxn modelId="{C45C5AD9-802A-42D7-9C1C-8D8900F5AA66}" type="presParOf" srcId="{39F017E2-356A-4F21-99BF-35E4ADC6A9D0}" destId="{EDEF5415-DF8B-4524-8BFE-12DA6D688437}" srcOrd="4" destOrd="0" presId="urn:microsoft.com/office/officeart/2018/2/layout/IconVerticalSolidList"/>
    <dgm:cxn modelId="{BF4D459E-0E3E-4EAA-9B57-25EB5E9A4C36}" type="presParOf" srcId="{EDEF5415-DF8B-4524-8BFE-12DA6D688437}" destId="{8CE5160C-E348-47F3-8E92-A4F6477D846E}" srcOrd="0" destOrd="0" presId="urn:microsoft.com/office/officeart/2018/2/layout/IconVerticalSolidList"/>
    <dgm:cxn modelId="{3851DF4E-AABC-4E70-AD97-B932789D2890}" type="presParOf" srcId="{EDEF5415-DF8B-4524-8BFE-12DA6D688437}" destId="{50204457-FCF8-4340-8D35-C9CC7D0CB806}" srcOrd="1" destOrd="0" presId="urn:microsoft.com/office/officeart/2018/2/layout/IconVerticalSolidList"/>
    <dgm:cxn modelId="{39EA21B3-E1A2-4938-817B-00D0566B1B7B}" type="presParOf" srcId="{EDEF5415-DF8B-4524-8BFE-12DA6D688437}" destId="{39BB1E81-D5D6-46C9-A12A-CC04083164D1}" srcOrd="2" destOrd="0" presId="urn:microsoft.com/office/officeart/2018/2/layout/IconVerticalSolidList"/>
    <dgm:cxn modelId="{435DB3C6-A745-450E-91C0-780CC4D2690E}" type="presParOf" srcId="{EDEF5415-DF8B-4524-8BFE-12DA6D688437}" destId="{653BE880-52E8-474C-BF5E-7898B41293AF}" srcOrd="3" destOrd="0" presId="urn:microsoft.com/office/officeart/2018/2/layout/IconVerticalSolidList"/>
    <dgm:cxn modelId="{B8B82D84-D210-4E9E-B1E2-53BE684B30DD}" type="presParOf" srcId="{39F017E2-356A-4F21-99BF-35E4ADC6A9D0}" destId="{2512938A-0BF0-4B45-9E74-5A6B511C4C18}" srcOrd="5" destOrd="0" presId="urn:microsoft.com/office/officeart/2018/2/layout/IconVerticalSolidList"/>
    <dgm:cxn modelId="{D75D0F93-001C-4463-BFB6-B5156272C656}" type="presParOf" srcId="{39F017E2-356A-4F21-99BF-35E4ADC6A9D0}" destId="{FBE65A89-085B-4DC3-AB81-3155C602F3AE}" srcOrd="6" destOrd="0" presId="urn:microsoft.com/office/officeart/2018/2/layout/IconVerticalSolidList"/>
    <dgm:cxn modelId="{B5AC8D65-B7DB-4464-9990-905FF8FCC3BF}" type="presParOf" srcId="{FBE65A89-085B-4DC3-AB81-3155C602F3AE}" destId="{86227662-AEFE-4645-831A-CE50BAC2FA96}" srcOrd="0" destOrd="0" presId="urn:microsoft.com/office/officeart/2018/2/layout/IconVerticalSolidList"/>
    <dgm:cxn modelId="{E2554B75-A6AC-4528-B032-16C88C24F30D}" type="presParOf" srcId="{FBE65A89-085B-4DC3-AB81-3155C602F3AE}" destId="{FFD922C9-988D-406E-9A42-1CB18BB9FC89}" srcOrd="1" destOrd="0" presId="urn:microsoft.com/office/officeart/2018/2/layout/IconVerticalSolidList"/>
    <dgm:cxn modelId="{33C306A7-D414-43F5-B3B4-DC95B07591A1}" type="presParOf" srcId="{FBE65A89-085B-4DC3-AB81-3155C602F3AE}" destId="{D48B782E-A6A3-4333-91E5-B11B95750A41}" srcOrd="2" destOrd="0" presId="urn:microsoft.com/office/officeart/2018/2/layout/IconVerticalSolidList"/>
    <dgm:cxn modelId="{C54AB214-9061-4380-A224-05135E691ACD}" type="presParOf" srcId="{FBE65A89-085B-4DC3-AB81-3155C602F3AE}" destId="{4FCA1CDA-3ABF-481F-8947-A1EAE1EF9CA1}" srcOrd="3" destOrd="0" presId="urn:microsoft.com/office/officeart/2018/2/layout/IconVerticalSolidList"/>
    <dgm:cxn modelId="{F5DC5FBC-1288-4538-B91A-518B6E0F43AB}" type="presParOf" srcId="{39F017E2-356A-4F21-99BF-35E4ADC6A9D0}" destId="{69EF5849-5C0A-495B-B815-16D2F7D9B226}" srcOrd="7" destOrd="0" presId="urn:microsoft.com/office/officeart/2018/2/layout/IconVerticalSolidList"/>
    <dgm:cxn modelId="{AF76A987-3E0D-47DF-8D07-B6C8506D11FC}" type="presParOf" srcId="{39F017E2-356A-4F21-99BF-35E4ADC6A9D0}" destId="{CF4A77A7-7948-40E3-B9CB-81ABA0592A0B}" srcOrd="8" destOrd="0" presId="urn:microsoft.com/office/officeart/2018/2/layout/IconVerticalSolidList"/>
    <dgm:cxn modelId="{BC7C806E-0736-4B5A-868E-0C97E379F3F6}" type="presParOf" srcId="{CF4A77A7-7948-40E3-B9CB-81ABA0592A0B}" destId="{D51553AF-B1DE-4E15-84D3-1F776DAE012B}" srcOrd="0" destOrd="0" presId="urn:microsoft.com/office/officeart/2018/2/layout/IconVerticalSolidList"/>
    <dgm:cxn modelId="{DB7F9287-5FF6-4359-B91F-4484B9034E1F}" type="presParOf" srcId="{CF4A77A7-7948-40E3-B9CB-81ABA0592A0B}" destId="{A77BD176-06A9-436E-97C5-01E683EB8DC7}" srcOrd="1" destOrd="0" presId="urn:microsoft.com/office/officeart/2018/2/layout/IconVerticalSolidList"/>
    <dgm:cxn modelId="{E4299084-0E68-463E-96A7-CBEB406703F7}" type="presParOf" srcId="{CF4A77A7-7948-40E3-B9CB-81ABA0592A0B}" destId="{B7917C14-D550-43A9-A7D1-C65937623008}" srcOrd="2" destOrd="0" presId="urn:microsoft.com/office/officeart/2018/2/layout/IconVerticalSolidList"/>
    <dgm:cxn modelId="{A604E5BA-E885-429A-963F-BB88757192BA}" type="presParOf" srcId="{CF4A77A7-7948-40E3-B9CB-81ABA0592A0B}" destId="{1FFFA6D8-B8AE-4A2C-A938-80811D984E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FBE170-D532-40CC-A27E-5466D6959B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8E12C59-65AC-4175-8594-72AE9BFB93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more interactive visualizations like worm plots, chord diagrams</a:t>
          </a:r>
        </a:p>
      </dgm:t>
    </dgm:pt>
    <dgm:pt modelId="{73333499-F4C7-4D07-A204-65C22DC8F36D}" type="parTrans" cxnId="{D34CCC3D-81B8-4974-9487-A2ECD65D6000}">
      <dgm:prSet/>
      <dgm:spPr/>
      <dgm:t>
        <a:bodyPr/>
        <a:lstStyle/>
        <a:p>
          <a:endParaRPr lang="en-US"/>
        </a:p>
      </dgm:t>
    </dgm:pt>
    <dgm:pt modelId="{6DDC6889-8DC7-48A6-A344-FC4E45818D5B}" type="sibTrans" cxnId="{D34CCC3D-81B8-4974-9487-A2ECD65D6000}">
      <dgm:prSet/>
      <dgm:spPr/>
      <dgm:t>
        <a:bodyPr/>
        <a:lstStyle/>
        <a:p>
          <a:endParaRPr lang="en-US"/>
        </a:p>
      </dgm:t>
    </dgm:pt>
    <dgm:pt modelId="{8F3DD82C-1763-4806-9B6E-2F9A09125F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Enhance interactivity by adding filters, search, etc.</a:t>
          </a:r>
        </a:p>
      </dgm:t>
    </dgm:pt>
    <dgm:pt modelId="{C6C22AC7-69DD-4503-8F00-291426A15CA9}" type="parTrans" cxnId="{6DC4D063-A97D-4E35-884F-E446A03355C1}">
      <dgm:prSet/>
      <dgm:spPr/>
      <dgm:t>
        <a:bodyPr/>
        <a:lstStyle/>
        <a:p>
          <a:endParaRPr lang="en-US"/>
        </a:p>
      </dgm:t>
    </dgm:pt>
    <dgm:pt modelId="{FD7622FA-D0DF-4E23-8E2F-5D8D21FDBCD9}" type="sibTrans" cxnId="{6DC4D063-A97D-4E35-884F-E446A03355C1}">
      <dgm:prSet/>
      <dgm:spPr/>
      <dgm:t>
        <a:bodyPr/>
        <a:lstStyle/>
        <a:p>
          <a:endParaRPr lang="en-US"/>
        </a:p>
      </dgm:t>
    </dgm:pt>
    <dgm:pt modelId="{EC863FDE-A39D-4FE5-8C26-5E04FF2A3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 machine learning models to predict match outcomes</a:t>
          </a:r>
        </a:p>
      </dgm:t>
    </dgm:pt>
    <dgm:pt modelId="{4BC3D437-6C60-4D2B-8451-84B09DF969EF}" type="parTrans" cxnId="{9EADB27A-255A-4AFE-B835-64683F268C09}">
      <dgm:prSet/>
      <dgm:spPr/>
      <dgm:t>
        <a:bodyPr/>
        <a:lstStyle/>
        <a:p>
          <a:endParaRPr lang="en-US"/>
        </a:p>
      </dgm:t>
    </dgm:pt>
    <dgm:pt modelId="{E1796C84-1DAF-4796-A874-7B874973AA2B}" type="sibTrans" cxnId="{9EADB27A-255A-4AFE-B835-64683F268C09}">
      <dgm:prSet/>
      <dgm:spPr/>
      <dgm:t>
        <a:bodyPr/>
        <a:lstStyle/>
        <a:p>
          <a:endParaRPr lang="en-US"/>
        </a:p>
      </dgm:t>
    </dgm:pt>
    <dgm:pt modelId="{C2517C41-4A07-499D-A74D-16AB236A4A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mobile app version</a:t>
          </a:r>
        </a:p>
      </dgm:t>
    </dgm:pt>
    <dgm:pt modelId="{DA59DCBD-936C-4514-9808-F2D613C3B0AB}" type="parTrans" cxnId="{86C6A83C-E2AC-4AE7-9042-6096C52F6330}">
      <dgm:prSet/>
      <dgm:spPr/>
      <dgm:t>
        <a:bodyPr/>
        <a:lstStyle/>
        <a:p>
          <a:endParaRPr lang="en-US"/>
        </a:p>
      </dgm:t>
    </dgm:pt>
    <dgm:pt modelId="{CC4CB8E8-AEAB-466D-8EE7-89AC836492F1}" type="sibTrans" cxnId="{86C6A83C-E2AC-4AE7-9042-6096C52F6330}">
      <dgm:prSet/>
      <dgm:spPr/>
      <dgm:t>
        <a:bodyPr/>
        <a:lstStyle/>
        <a:p>
          <a:endParaRPr lang="en-US"/>
        </a:p>
      </dgm:t>
    </dgm:pt>
    <dgm:pt modelId="{F48D7771-C2EB-4BD3-8D0A-773804C02F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Expand to other cricket leagues like BBL, CPL etc.</a:t>
          </a:r>
        </a:p>
      </dgm:t>
    </dgm:pt>
    <dgm:pt modelId="{63664E5F-A36C-47F1-8A4F-49757504C573}" type="parTrans" cxnId="{BC6FB8DF-D386-422D-85E8-401901D1B344}">
      <dgm:prSet/>
      <dgm:spPr/>
      <dgm:t>
        <a:bodyPr/>
        <a:lstStyle/>
        <a:p>
          <a:endParaRPr lang="en-US"/>
        </a:p>
      </dgm:t>
    </dgm:pt>
    <dgm:pt modelId="{B0425769-1541-4BCD-B5A4-821033687E69}" type="sibTrans" cxnId="{BC6FB8DF-D386-422D-85E8-401901D1B344}">
      <dgm:prSet/>
      <dgm:spPr/>
      <dgm:t>
        <a:bodyPr/>
        <a:lstStyle/>
        <a:p>
          <a:endParaRPr lang="en-US"/>
        </a:p>
      </dgm:t>
    </dgm:pt>
    <dgm:pt modelId="{989D89CC-878A-4FE7-B3F3-53B9D9ADF377}" type="pres">
      <dgm:prSet presAssocID="{ECFBE170-D532-40CC-A27E-5466D6959B85}" presName="root" presStyleCnt="0">
        <dgm:presLayoutVars>
          <dgm:dir/>
          <dgm:resizeHandles val="exact"/>
        </dgm:presLayoutVars>
      </dgm:prSet>
      <dgm:spPr/>
    </dgm:pt>
    <dgm:pt modelId="{49B1E191-B725-4D1A-8C9A-36539FE377AA}" type="pres">
      <dgm:prSet presAssocID="{68E12C59-65AC-4175-8594-72AE9BFB93C4}" presName="compNode" presStyleCnt="0"/>
      <dgm:spPr/>
    </dgm:pt>
    <dgm:pt modelId="{BCAB23F1-7A73-4742-8292-8334ACA9ED14}" type="pres">
      <dgm:prSet presAssocID="{68E12C59-65AC-4175-8594-72AE9BFB93C4}" presName="iconBgRect" presStyleLbl="bgShp" presStyleIdx="0" presStyleCnt="5"/>
      <dgm:spPr/>
    </dgm:pt>
    <dgm:pt modelId="{6093FF6B-F5E1-4DB8-882E-8AFEEE533440}" type="pres">
      <dgm:prSet presAssocID="{68E12C59-65AC-4175-8594-72AE9BFB93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74E7FB6-59B1-47A7-AD20-ED55CE06C8F0}" type="pres">
      <dgm:prSet presAssocID="{68E12C59-65AC-4175-8594-72AE9BFB93C4}" presName="spaceRect" presStyleCnt="0"/>
      <dgm:spPr/>
    </dgm:pt>
    <dgm:pt modelId="{408B2E54-9CB3-4AFE-909E-32B83AB3E383}" type="pres">
      <dgm:prSet presAssocID="{68E12C59-65AC-4175-8594-72AE9BFB93C4}" presName="textRect" presStyleLbl="revTx" presStyleIdx="0" presStyleCnt="5">
        <dgm:presLayoutVars>
          <dgm:chMax val="1"/>
          <dgm:chPref val="1"/>
        </dgm:presLayoutVars>
      </dgm:prSet>
      <dgm:spPr/>
    </dgm:pt>
    <dgm:pt modelId="{4DBA8EB2-4E64-4016-97CB-99A3E0FEE72C}" type="pres">
      <dgm:prSet presAssocID="{6DDC6889-8DC7-48A6-A344-FC4E45818D5B}" presName="sibTrans" presStyleCnt="0"/>
      <dgm:spPr/>
    </dgm:pt>
    <dgm:pt modelId="{79311001-1437-4868-AE2D-1A27C3AD64E9}" type="pres">
      <dgm:prSet presAssocID="{8F3DD82C-1763-4806-9B6E-2F9A09125FF2}" presName="compNode" presStyleCnt="0"/>
      <dgm:spPr/>
    </dgm:pt>
    <dgm:pt modelId="{A8537897-5064-42AF-9A3D-801E96727CD7}" type="pres">
      <dgm:prSet presAssocID="{8F3DD82C-1763-4806-9B6E-2F9A09125FF2}" presName="iconBgRect" presStyleLbl="bgShp" presStyleIdx="1" presStyleCnt="5"/>
      <dgm:spPr/>
    </dgm:pt>
    <dgm:pt modelId="{9520E2B8-2216-4286-8691-C69892BF654F}" type="pres">
      <dgm:prSet presAssocID="{8F3DD82C-1763-4806-9B6E-2F9A09125F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2E3FDA8-92B4-43A8-92BE-006245A8C792}" type="pres">
      <dgm:prSet presAssocID="{8F3DD82C-1763-4806-9B6E-2F9A09125FF2}" presName="spaceRect" presStyleCnt="0"/>
      <dgm:spPr/>
    </dgm:pt>
    <dgm:pt modelId="{F5354516-BB02-4AB1-9DD2-6010DB42DB15}" type="pres">
      <dgm:prSet presAssocID="{8F3DD82C-1763-4806-9B6E-2F9A09125FF2}" presName="textRect" presStyleLbl="revTx" presStyleIdx="1" presStyleCnt="5">
        <dgm:presLayoutVars>
          <dgm:chMax val="1"/>
          <dgm:chPref val="1"/>
        </dgm:presLayoutVars>
      </dgm:prSet>
      <dgm:spPr/>
    </dgm:pt>
    <dgm:pt modelId="{59A4F75D-6CFF-45AF-9C69-B614DBE32E16}" type="pres">
      <dgm:prSet presAssocID="{FD7622FA-D0DF-4E23-8E2F-5D8D21FDBCD9}" presName="sibTrans" presStyleCnt="0"/>
      <dgm:spPr/>
    </dgm:pt>
    <dgm:pt modelId="{73064528-771A-4157-ACB3-89879933CD7F}" type="pres">
      <dgm:prSet presAssocID="{EC863FDE-A39D-4FE5-8C26-5E04FF2A3B6A}" presName="compNode" presStyleCnt="0"/>
      <dgm:spPr/>
    </dgm:pt>
    <dgm:pt modelId="{668AC85E-104C-4DEB-ABEB-5B365373F751}" type="pres">
      <dgm:prSet presAssocID="{EC863FDE-A39D-4FE5-8C26-5E04FF2A3B6A}" presName="iconBgRect" presStyleLbl="bgShp" presStyleIdx="2" presStyleCnt="5"/>
      <dgm:spPr/>
    </dgm:pt>
    <dgm:pt modelId="{EC5098D8-3861-4288-96E1-E2AB7FED5333}" type="pres">
      <dgm:prSet presAssocID="{EC863FDE-A39D-4FE5-8C26-5E04FF2A3B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556CD0-5584-4395-AC2C-4530AEB8E22C}" type="pres">
      <dgm:prSet presAssocID="{EC863FDE-A39D-4FE5-8C26-5E04FF2A3B6A}" presName="spaceRect" presStyleCnt="0"/>
      <dgm:spPr/>
    </dgm:pt>
    <dgm:pt modelId="{C18FC2B2-80CF-4F4B-97B6-D3FEB99BACA5}" type="pres">
      <dgm:prSet presAssocID="{EC863FDE-A39D-4FE5-8C26-5E04FF2A3B6A}" presName="textRect" presStyleLbl="revTx" presStyleIdx="2" presStyleCnt="5">
        <dgm:presLayoutVars>
          <dgm:chMax val="1"/>
          <dgm:chPref val="1"/>
        </dgm:presLayoutVars>
      </dgm:prSet>
      <dgm:spPr/>
    </dgm:pt>
    <dgm:pt modelId="{ADDB88C7-D571-4146-8E1F-5FB99BDD460A}" type="pres">
      <dgm:prSet presAssocID="{E1796C84-1DAF-4796-A874-7B874973AA2B}" presName="sibTrans" presStyleCnt="0"/>
      <dgm:spPr/>
    </dgm:pt>
    <dgm:pt modelId="{43AA9F75-2712-46F4-A0F5-3701576CC6F8}" type="pres">
      <dgm:prSet presAssocID="{C2517C41-4A07-499D-A74D-16AB236A4A3A}" presName="compNode" presStyleCnt="0"/>
      <dgm:spPr/>
    </dgm:pt>
    <dgm:pt modelId="{6F8794A7-C8E5-4DB9-9021-63672448B86E}" type="pres">
      <dgm:prSet presAssocID="{C2517C41-4A07-499D-A74D-16AB236A4A3A}" presName="iconBgRect" presStyleLbl="bgShp" presStyleIdx="3" presStyleCnt="5"/>
      <dgm:spPr/>
    </dgm:pt>
    <dgm:pt modelId="{E74518EE-639B-4268-9F28-4CB7305EF03B}" type="pres">
      <dgm:prSet presAssocID="{C2517C41-4A07-499D-A74D-16AB236A4A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99D108-008B-4B34-9FA3-74181944801C}" type="pres">
      <dgm:prSet presAssocID="{C2517C41-4A07-499D-A74D-16AB236A4A3A}" presName="spaceRect" presStyleCnt="0"/>
      <dgm:spPr/>
    </dgm:pt>
    <dgm:pt modelId="{3F3B48B2-79A1-4443-A359-275BF664D0D0}" type="pres">
      <dgm:prSet presAssocID="{C2517C41-4A07-499D-A74D-16AB236A4A3A}" presName="textRect" presStyleLbl="revTx" presStyleIdx="3" presStyleCnt="5">
        <dgm:presLayoutVars>
          <dgm:chMax val="1"/>
          <dgm:chPref val="1"/>
        </dgm:presLayoutVars>
      </dgm:prSet>
      <dgm:spPr/>
    </dgm:pt>
    <dgm:pt modelId="{D808B1F4-F0AE-458F-842F-87C410877311}" type="pres">
      <dgm:prSet presAssocID="{CC4CB8E8-AEAB-466D-8EE7-89AC836492F1}" presName="sibTrans" presStyleCnt="0"/>
      <dgm:spPr/>
    </dgm:pt>
    <dgm:pt modelId="{CDE98E1B-9EB6-4B3D-920F-AFD11406448D}" type="pres">
      <dgm:prSet presAssocID="{F48D7771-C2EB-4BD3-8D0A-773804C02F66}" presName="compNode" presStyleCnt="0"/>
      <dgm:spPr/>
    </dgm:pt>
    <dgm:pt modelId="{0F5E7241-714F-4536-8B12-B44CD6D79B8A}" type="pres">
      <dgm:prSet presAssocID="{F48D7771-C2EB-4BD3-8D0A-773804C02F66}" presName="iconBgRect" presStyleLbl="bgShp" presStyleIdx="4" presStyleCnt="5"/>
      <dgm:spPr/>
    </dgm:pt>
    <dgm:pt modelId="{6295AAC3-F0BB-4214-804E-167A8128D542}" type="pres">
      <dgm:prSet presAssocID="{F48D7771-C2EB-4BD3-8D0A-773804C02F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72A6BBE4-7F86-4C72-A7A1-568103D44AB4}" type="pres">
      <dgm:prSet presAssocID="{F48D7771-C2EB-4BD3-8D0A-773804C02F66}" presName="spaceRect" presStyleCnt="0"/>
      <dgm:spPr/>
    </dgm:pt>
    <dgm:pt modelId="{5E1522CE-25BA-47CC-B905-F2B18E972D3A}" type="pres">
      <dgm:prSet presAssocID="{F48D7771-C2EB-4BD3-8D0A-773804C02F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FAE12D-A1DD-45F7-B43C-35D8E32F4849}" type="presOf" srcId="{ECFBE170-D532-40CC-A27E-5466D6959B85}" destId="{989D89CC-878A-4FE7-B3F3-53B9D9ADF377}" srcOrd="0" destOrd="0" presId="urn:microsoft.com/office/officeart/2018/5/layout/IconCircleLabelList"/>
    <dgm:cxn modelId="{86C6A83C-E2AC-4AE7-9042-6096C52F6330}" srcId="{ECFBE170-D532-40CC-A27E-5466D6959B85}" destId="{C2517C41-4A07-499D-A74D-16AB236A4A3A}" srcOrd="3" destOrd="0" parTransId="{DA59DCBD-936C-4514-9808-F2D613C3B0AB}" sibTransId="{CC4CB8E8-AEAB-466D-8EE7-89AC836492F1}"/>
    <dgm:cxn modelId="{D34CCC3D-81B8-4974-9487-A2ECD65D6000}" srcId="{ECFBE170-D532-40CC-A27E-5466D6959B85}" destId="{68E12C59-65AC-4175-8594-72AE9BFB93C4}" srcOrd="0" destOrd="0" parTransId="{73333499-F4C7-4D07-A204-65C22DC8F36D}" sibTransId="{6DDC6889-8DC7-48A6-A344-FC4E45818D5B}"/>
    <dgm:cxn modelId="{C9E7E15D-0128-400D-9116-9A0D98D9D84E}" type="presOf" srcId="{EC863FDE-A39D-4FE5-8C26-5E04FF2A3B6A}" destId="{C18FC2B2-80CF-4F4B-97B6-D3FEB99BACA5}" srcOrd="0" destOrd="0" presId="urn:microsoft.com/office/officeart/2018/5/layout/IconCircleLabelList"/>
    <dgm:cxn modelId="{6DC4D063-A97D-4E35-884F-E446A03355C1}" srcId="{ECFBE170-D532-40CC-A27E-5466D6959B85}" destId="{8F3DD82C-1763-4806-9B6E-2F9A09125FF2}" srcOrd="1" destOrd="0" parTransId="{C6C22AC7-69DD-4503-8F00-291426A15CA9}" sibTransId="{FD7622FA-D0DF-4E23-8E2F-5D8D21FDBCD9}"/>
    <dgm:cxn modelId="{CFC19D64-F77E-4EE9-B42D-27D918BA306A}" type="presOf" srcId="{C2517C41-4A07-499D-A74D-16AB236A4A3A}" destId="{3F3B48B2-79A1-4443-A359-275BF664D0D0}" srcOrd="0" destOrd="0" presId="urn:microsoft.com/office/officeart/2018/5/layout/IconCircleLabelList"/>
    <dgm:cxn modelId="{62004470-A91F-40BE-904F-4649000E5F68}" type="presOf" srcId="{F48D7771-C2EB-4BD3-8D0A-773804C02F66}" destId="{5E1522CE-25BA-47CC-B905-F2B18E972D3A}" srcOrd="0" destOrd="0" presId="urn:microsoft.com/office/officeart/2018/5/layout/IconCircleLabelList"/>
    <dgm:cxn modelId="{08DBBD56-EDCF-4B46-A7E6-0CC64DC283F8}" type="presOf" srcId="{8F3DD82C-1763-4806-9B6E-2F9A09125FF2}" destId="{F5354516-BB02-4AB1-9DD2-6010DB42DB15}" srcOrd="0" destOrd="0" presId="urn:microsoft.com/office/officeart/2018/5/layout/IconCircleLabelList"/>
    <dgm:cxn modelId="{9EADB27A-255A-4AFE-B835-64683F268C09}" srcId="{ECFBE170-D532-40CC-A27E-5466D6959B85}" destId="{EC863FDE-A39D-4FE5-8C26-5E04FF2A3B6A}" srcOrd="2" destOrd="0" parTransId="{4BC3D437-6C60-4D2B-8451-84B09DF969EF}" sibTransId="{E1796C84-1DAF-4796-A874-7B874973AA2B}"/>
    <dgm:cxn modelId="{1AD0069A-115C-4ACF-A4F7-F14035992729}" type="presOf" srcId="{68E12C59-65AC-4175-8594-72AE9BFB93C4}" destId="{408B2E54-9CB3-4AFE-909E-32B83AB3E383}" srcOrd="0" destOrd="0" presId="urn:microsoft.com/office/officeart/2018/5/layout/IconCircleLabelList"/>
    <dgm:cxn modelId="{BC6FB8DF-D386-422D-85E8-401901D1B344}" srcId="{ECFBE170-D532-40CC-A27E-5466D6959B85}" destId="{F48D7771-C2EB-4BD3-8D0A-773804C02F66}" srcOrd="4" destOrd="0" parTransId="{63664E5F-A36C-47F1-8A4F-49757504C573}" sibTransId="{B0425769-1541-4BCD-B5A4-821033687E69}"/>
    <dgm:cxn modelId="{67F47F07-63C9-402A-8450-AA625DCE98CD}" type="presParOf" srcId="{989D89CC-878A-4FE7-B3F3-53B9D9ADF377}" destId="{49B1E191-B725-4D1A-8C9A-36539FE377AA}" srcOrd="0" destOrd="0" presId="urn:microsoft.com/office/officeart/2018/5/layout/IconCircleLabelList"/>
    <dgm:cxn modelId="{13A4DB47-0EE5-4394-951E-E20EBF431671}" type="presParOf" srcId="{49B1E191-B725-4D1A-8C9A-36539FE377AA}" destId="{BCAB23F1-7A73-4742-8292-8334ACA9ED14}" srcOrd="0" destOrd="0" presId="urn:microsoft.com/office/officeart/2018/5/layout/IconCircleLabelList"/>
    <dgm:cxn modelId="{3F91FADD-6F21-4EBF-8AD2-EBD7A7F500E1}" type="presParOf" srcId="{49B1E191-B725-4D1A-8C9A-36539FE377AA}" destId="{6093FF6B-F5E1-4DB8-882E-8AFEEE533440}" srcOrd="1" destOrd="0" presId="urn:microsoft.com/office/officeart/2018/5/layout/IconCircleLabelList"/>
    <dgm:cxn modelId="{403455C4-4C97-4365-A6E1-0C5B8A2814E6}" type="presParOf" srcId="{49B1E191-B725-4D1A-8C9A-36539FE377AA}" destId="{974E7FB6-59B1-47A7-AD20-ED55CE06C8F0}" srcOrd="2" destOrd="0" presId="urn:microsoft.com/office/officeart/2018/5/layout/IconCircleLabelList"/>
    <dgm:cxn modelId="{CBCE354B-325A-498A-8380-32B54F3F8EB5}" type="presParOf" srcId="{49B1E191-B725-4D1A-8C9A-36539FE377AA}" destId="{408B2E54-9CB3-4AFE-909E-32B83AB3E383}" srcOrd="3" destOrd="0" presId="urn:microsoft.com/office/officeart/2018/5/layout/IconCircleLabelList"/>
    <dgm:cxn modelId="{4E798B69-BA6F-4A13-8654-5111D781F0BA}" type="presParOf" srcId="{989D89CC-878A-4FE7-B3F3-53B9D9ADF377}" destId="{4DBA8EB2-4E64-4016-97CB-99A3E0FEE72C}" srcOrd="1" destOrd="0" presId="urn:microsoft.com/office/officeart/2018/5/layout/IconCircleLabelList"/>
    <dgm:cxn modelId="{B9A8837B-4A35-4CB5-9FBC-38424E1271FA}" type="presParOf" srcId="{989D89CC-878A-4FE7-B3F3-53B9D9ADF377}" destId="{79311001-1437-4868-AE2D-1A27C3AD64E9}" srcOrd="2" destOrd="0" presId="urn:microsoft.com/office/officeart/2018/5/layout/IconCircleLabelList"/>
    <dgm:cxn modelId="{6D439CD9-09DE-45C6-BEA5-B655BB9ABD42}" type="presParOf" srcId="{79311001-1437-4868-AE2D-1A27C3AD64E9}" destId="{A8537897-5064-42AF-9A3D-801E96727CD7}" srcOrd="0" destOrd="0" presId="urn:microsoft.com/office/officeart/2018/5/layout/IconCircleLabelList"/>
    <dgm:cxn modelId="{C4064FD0-7347-4A86-B2D4-2C9111ABCA31}" type="presParOf" srcId="{79311001-1437-4868-AE2D-1A27C3AD64E9}" destId="{9520E2B8-2216-4286-8691-C69892BF654F}" srcOrd="1" destOrd="0" presId="urn:microsoft.com/office/officeart/2018/5/layout/IconCircleLabelList"/>
    <dgm:cxn modelId="{19686147-2FAE-485C-A6F3-96D6ACC33F28}" type="presParOf" srcId="{79311001-1437-4868-AE2D-1A27C3AD64E9}" destId="{62E3FDA8-92B4-43A8-92BE-006245A8C792}" srcOrd="2" destOrd="0" presId="urn:microsoft.com/office/officeart/2018/5/layout/IconCircleLabelList"/>
    <dgm:cxn modelId="{4C39907B-233C-4CD7-8E4D-4DBFD67C2340}" type="presParOf" srcId="{79311001-1437-4868-AE2D-1A27C3AD64E9}" destId="{F5354516-BB02-4AB1-9DD2-6010DB42DB15}" srcOrd="3" destOrd="0" presId="urn:microsoft.com/office/officeart/2018/5/layout/IconCircleLabelList"/>
    <dgm:cxn modelId="{EC404BEC-11CA-443F-9094-ADA79C076148}" type="presParOf" srcId="{989D89CC-878A-4FE7-B3F3-53B9D9ADF377}" destId="{59A4F75D-6CFF-45AF-9C69-B614DBE32E16}" srcOrd="3" destOrd="0" presId="urn:microsoft.com/office/officeart/2018/5/layout/IconCircleLabelList"/>
    <dgm:cxn modelId="{ECBDF723-DEF1-4CF5-B05C-C211A0592CB2}" type="presParOf" srcId="{989D89CC-878A-4FE7-B3F3-53B9D9ADF377}" destId="{73064528-771A-4157-ACB3-89879933CD7F}" srcOrd="4" destOrd="0" presId="urn:microsoft.com/office/officeart/2018/5/layout/IconCircleLabelList"/>
    <dgm:cxn modelId="{D50B2102-442A-43C4-88B8-4D45482229B0}" type="presParOf" srcId="{73064528-771A-4157-ACB3-89879933CD7F}" destId="{668AC85E-104C-4DEB-ABEB-5B365373F751}" srcOrd="0" destOrd="0" presId="urn:microsoft.com/office/officeart/2018/5/layout/IconCircleLabelList"/>
    <dgm:cxn modelId="{8C4AFEEC-B6CE-44B1-A82A-2111CF5AD498}" type="presParOf" srcId="{73064528-771A-4157-ACB3-89879933CD7F}" destId="{EC5098D8-3861-4288-96E1-E2AB7FED5333}" srcOrd="1" destOrd="0" presId="urn:microsoft.com/office/officeart/2018/5/layout/IconCircleLabelList"/>
    <dgm:cxn modelId="{FCCD876C-70B2-479F-898B-5110D874C5A4}" type="presParOf" srcId="{73064528-771A-4157-ACB3-89879933CD7F}" destId="{69556CD0-5584-4395-AC2C-4530AEB8E22C}" srcOrd="2" destOrd="0" presId="urn:microsoft.com/office/officeart/2018/5/layout/IconCircleLabelList"/>
    <dgm:cxn modelId="{8F2D9DDB-AA25-472E-A2F6-F00A588394C9}" type="presParOf" srcId="{73064528-771A-4157-ACB3-89879933CD7F}" destId="{C18FC2B2-80CF-4F4B-97B6-D3FEB99BACA5}" srcOrd="3" destOrd="0" presId="urn:microsoft.com/office/officeart/2018/5/layout/IconCircleLabelList"/>
    <dgm:cxn modelId="{56C3BFBA-0BED-418A-B3FE-B3192C5C242A}" type="presParOf" srcId="{989D89CC-878A-4FE7-B3F3-53B9D9ADF377}" destId="{ADDB88C7-D571-4146-8E1F-5FB99BDD460A}" srcOrd="5" destOrd="0" presId="urn:microsoft.com/office/officeart/2018/5/layout/IconCircleLabelList"/>
    <dgm:cxn modelId="{15AE5738-914E-4B49-B07E-6E8D55A816C6}" type="presParOf" srcId="{989D89CC-878A-4FE7-B3F3-53B9D9ADF377}" destId="{43AA9F75-2712-46F4-A0F5-3701576CC6F8}" srcOrd="6" destOrd="0" presId="urn:microsoft.com/office/officeart/2018/5/layout/IconCircleLabelList"/>
    <dgm:cxn modelId="{F0C28BBE-2F0C-45DE-B4F3-CBC58664F82E}" type="presParOf" srcId="{43AA9F75-2712-46F4-A0F5-3701576CC6F8}" destId="{6F8794A7-C8E5-4DB9-9021-63672448B86E}" srcOrd="0" destOrd="0" presId="urn:microsoft.com/office/officeart/2018/5/layout/IconCircleLabelList"/>
    <dgm:cxn modelId="{E90E717A-D887-4E89-B92E-599C9737F1E0}" type="presParOf" srcId="{43AA9F75-2712-46F4-A0F5-3701576CC6F8}" destId="{E74518EE-639B-4268-9F28-4CB7305EF03B}" srcOrd="1" destOrd="0" presId="urn:microsoft.com/office/officeart/2018/5/layout/IconCircleLabelList"/>
    <dgm:cxn modelId="{9672848E-50E1-4C25-BFA8-1213B4639A7A}" type="presParOf" srcId="{43AA9F75-2712-46F4-A0F5-3701576CC6F8}" destId="{E899D108-008B-4B34-9FA3-74181944801C}" srcOrd="2" destOrd="0" presId="urn:microsoft.com/office/officeart/2018/5/layout/IconCircleLabelList"/>
    <dgm:cxn modelId="{04F89C76-E768-48B7-A914-5FBBA0BCC213}" type="presParOf" srcId="{43AA9F75-2712-46F4-A0F5-3701576CC6F8}" destId="{3F3B48B2-79A1-4443-A359-275BF664D0D0}" srcOrd="3" destOrd="0" presId="urn:microsoft.com/office/officeart/2018/5/layout/IconCircleLabelList"/>
    <dgm:cxn modelId="{A3CAADC7-6062-4CDC-9D54-B26A03AD909B}" type="presParOf" srcId="{989D89CC-878A-4FE7-B3F3-53B9D9ADF377}" destId="{D808B1F4-F0AE-458F-842F-87C410877311}" srcOrd="7" destOrd="0" presId="urn:microsoft.com/office/officeart/2018/5/layout/IconCircleLabelList"/>
    <dgm:cxn modelId="{32F42B03-7D69-4810-9D95-6D4380A7BCDB}" type="presParOf" srcId="{989D89CC-878A-4FE7-B3F3-53B9D9ADF377}" destId="{CDE98E1B-9EB6-4B3D-920F-AFD11406448D}" srcOrd="8" destOrd="0" presId="urn:microsoft.com/office/officeart/2018/5/layout/IconCircleLabelList"/>
    <dgm:cxn modelId="{5AFF8C8E-D30E-4E73-AD1F-B3836F4744DA}" type="presParOf" srcId="{CDE98E1B-9EB6-4B3D-920F-AFD11406448D}" destId="{0F5E7241-714F-4536-8B12-B44CD6D79B8A}" srcOrd="0" destOrd="0" presId="urn:microsoft.com/office/officeart/2018/5/layout/IconCircleLabelList"/>
    <dgm:cxn modelId="{42493A1E-69D0-40D0-A079-DEC93089E63E}" type="presParOf" srcId="{CDE98E1B-9EB6-4B3D-920F-AFD11406448D}" destId="{6295AAC3-F0BB-4214-804E-167A8128D542}" srcOrd="1" destOrd="0" presId="urn:microsoft.com/office/officeart/2018/5/layout/IconCircleLabelList"/>
    <dgm:cxn modelId="{6D20B944-516C-4B0E-8504-90B9E11880F9}" type="presParOf" srcId="{CDE98E1B-9EB6-4B3D-920F-AFD11406448D}" destId="{72A6BBE4-7F86-4C72-A7A1-568103D44AB4}" srcOrd="2" destOrd="0" presId="urn:microsoft.com/office/officeart/2018/5/layout/IconCircleLabelList"/>
    <dgm:cxn modelId="{64767BED-90A5-457C-A432-D2B75F9F39A5}" type="presParOf" srcId="{CDE98E1B-9EB6-4B3D-920F-AFD11406448D}" destId="{5E1522CE-25BA-47CC-B905-F2B18E972D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C7D691-5C6B-4495-AFC9-3DDF3A5331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211566-B55C-4F49-886B-5C6556D2A721}">
      <dgm:prSet/>
      <dgm:spPr/>
      <dgm:t>
        <a:bodyPr/>
        <a:lstStyle/>
        <a:p>
          <a:r>
            <a:rPr lang="en-US"/>
            <a:t>Intuicric provides interactive and intuitive visual analytics of cricket data</a:t>
          </a:r>
        </a:p>
      </dgm:t>
    </dgm:pt>
    <dgm:pt modelId="{20E99B5E-6413-4ECA-A82D-53BECDEF704F}" type="parTrans" cxnId="{05BD9288-0863-48B2-A33C-C004379D61D0}">
      <dgm:prSet/>
      <dgm:spPr/>
      <dgm:t>
        <a:bodyPr/>
        <a:lstStyle/>
        <a:p>
          <a:endParaRPr lang="en-US"/>
        </a:p>
      </dgm:t>
    </dgm:pt>
    <dgm:pt modelId="{E1E77DD6-0AE5-4311-88C1-95E70703134C}" type="sibTrans" cxnId="{05BD9288-0863-48B2-A33C-C004379D61D0}">
      <dgm:prSet/>
      <dgm:spPr/>
      <dgm:t>
        <a:bodyPr/>
        <a:lstStyle/>
        <a:p>
          <a:endParaRPr lang="en-US"/>
        </a:p>
      </dgm:t>
    </dgm:pt>
    <dgm:pt modelId="{331E9758-71DC-49A5-8E4D-47A92B9B3810}">
      <dgm:prSet/>
      <dgm:spPr/>
      <dgm:t>
        <a:bodyPr/>
        <a:lstStyle/>
        <a:p>
          <a:r>
            <a:rPr lang="en-US"/>
            <a:t>Allows fans to analyze team and player statistics like never before</a:t>
          </a:r>
        </a:p>
      </dgm:t>
    </dgm:pt>
    <dgm:pt modelId="{CD5B70F3-7662-4CE6-9009-5AC0D27926E6}" type="parTrans" cxnId="{68FA9376-811C-4B7E-BD4A-D8AF37D5EC4A}">
      <dgm:prSet/>
      <dgm:spPr/>
      <dgm:t>
        <a:bodyPr/>
        <a:lstStyle/>
        <a:p>
          <a:endParaRPr lang="en-US"/>
        </a:p>
      </dgm:t>
    </dgm:pt>
    <dgm:pt modelId="{60E847D9-B9BC-4B63-83FA-BA899CCB98EC}" type="sibTrans" cxnId="{68FA9376-811C-4B7E-BD4A-D8AF37D5EC4A}">
      <dgm:prSet/>
      <dgm:spPr/>
      <dgm:t>
        <a:bodyPr/>
        <a:lstStyle/>
        <a:p>
          <a:endParaRPr lang="en-US"/>
        </a:p>
      </dgm:t>
    </dgm:pt>
    <dgm:pt modelId="{D846FB5B-1034-491E-9FF7-064B90D7EAFF}">
      <dgm:prSet/>
      <dgm:spPr/>
      <dgm:t>
        <a:bodyPr/>
        <a:lstStyle/>
        <a:p>
          <a:r>
            <a:rPr lang="en-US"/>
            <a:t>Modern web technologies like D3.js used for rich visualization capabilities</a:t>
          </a:r>
        </a:p>
      </dgm:t>
    </dgm:pt>
    <dgm:pt modelId="{E72D96DB-3972-4A70-A576-1E90AA8F6282}" type="parTrans" cxnId="{97752E6A-B7B1-4C72-9360-72C2FFE362E8}">
      <dgm:prSet/>
      <dgm:spPr/>
      <dgm:t>
        <a:bodyPr/>
        <a:lstStyle/>
        <a:p>
          <a:endParaRPr lang="en-US"/>
        </a:p>
      </dgm:t>
    </dgm:pt>
    <dgm:pt modelId="{FB0EBEDD-56EC-4C78-85C1-050BEF828248}" type="sibTrans" cxnId="{97752E6A-B7B1-4C72-9360-72C2FFE362E8}">
      <dgm:prSet/>
      <dgm:spPr/>
      <dgm:t>
        <a:bodyPr/>
        <a:lstStyle/>
        <a:p>
          <a:endParaRPr lang="en-US"/>
        </a:p>
      </dgm:t>
    </dgm:pt>
    <dgm:pt modelId="{A6D6A517-5232-46AA-8019-431D73068D6A}">
      <dgm:prSet/>
      <dgm:spPr/>
      <dgm:t>
        <a:bodyPr/>
        <a:lstStyle/>
        <a:p>
          <a:r>
            <a:rPr lang="en-US"/>
            <a:t>Can be expanded and enhanced further in future</a:t>
          </a:r>
        </a:p>
      </dgm:t>
    </dgm:pt>
    <dgm:pt modelId="{752E8D29-2B68-479E-928E-CFD3678D1246}" type="parTrans" cxnId="{B92D2096-B975-43D2-BE03-18936CFFC4D5}">
      <dgm:prSet/>
      <dgm:spPr/>
      <dgm:t>
        <a:bodyPr/>
        <a:lstStyle/>
        <a:p>
          <a:endParaRPr lang="en-US"/>
        </a:p>
      </dgm:t>
    </dgm:pt>
    <dgm:pt modelId="{BA4B2DED-365D-4658-869F-BFC70717AD41}" type="sibTrans" cxnId="{B92D2096-B975-43D2-BE03-18936CFFC4D5}">
      <dgm:prSet/>
      <dgm:spPr/>
      <dgm:t>
        <a:bodyPr/>
        <a:lstStyle/>
        <a:p>
          <a:endParaRPr lang="en-US"/>
        </a:p>
      </dgm:t>
    </dgm:pt>
    <dgm:pt modelId="{17035CBF-C572-4E75-8288-256F9298EEEC}">
      <dgm:prSet/>
      <dgm:spPr/>
      <dgm:t>
        <a:bodyPr/>
        <a:lstStyle/>
        <a:p>
          <a:r>
            <a:rPr lang="en-US"/>
            <a:t>Bridging the gap between fans and data</a:t>
          </a:r>
        </a:p>
      </dgm:t>
    </dgm:pt>
    <dgm:pt modelId="{5F505EEA-B058-47BE-90E4-A43F3496D02C}" type="parTrans" cxnId="{065D805B-7EC3-46E3-A1EB-58F97C289BDC}">
      <dgm:prSet/>
      <dgm:spPr/>
      <dgm:t>
        <a:bodyPr/>
        <a:lstStyle/>
        <a:p>
          <a:endParaRPr lang="en-US"/>
        </a:p>
      </dgm:t>
    </dgm:pt>
    <dgm:pt modelId="{EDE03F89-34E6-4E0E-B2F2-54C9ADBD367F}" type="sibTrans" cxnId="{065D805B-7EC3-46E3-A1EB-58F97C289BDC}">
      <dgm:prSet/>
      <dgm:spPr/>
      <dgm:t>
        <a:bodyPr/>
        <a:lstStyle/>
        <a:p>
          <a:endParaRPr lang="en-US"/>
        </a:p>
      </dgm:t>
    </dgm:pt>
    <dgm:pt modelId="{AC9AD5C2-4A18-4BC6-A5F0-284E92ACC25D}" type="pres">
      <dgm:prSet presAssocID="{2DC7D691-5C6B-4495-AFC9-3DDF3A533142}" presName="root" presStyleCnt="0">
        <dgm:presLayoutVars>
          <dgm:dir/>
          <dgm:resizeHandles val="exact"/>
        </dgm:presLayoutVars>
      </dgm:prSet>
      <dgm:spPr/>
    </dgm:pt>
    <dgm:pt modelId="{DCAD9413-E94E-4B24-8044-0D78828FCC20}" type="pres">
      <dgm:prSet presAssocID="{58211566-B55C-4F49-886B-5C6556D2A721}" presName="compNode" presStyleCnt="0"/>
      <dgm:spPr/>
    </dgm:pt>
    <dgm:pt modelId="{F8798B86-A2F6-44BA-BEAD-BDB81D1C83B6}" type="pres">
      <dgm:prSet presAssocID="{58211566-B55C-4F49-886B-5C6556D2A721}" presName="bgRect" presStyleLbl="bgShp" presStyleIdx="0" presStyleCnt="5"/>
      <dgm:spPr/>
    </dgm:pt>
    <dgm:pt modelId="{2C1B7DFA-8979-4226-AB41-000A08F7EE6E}" type="pres">
      <dgm:prSet presAssocID="{58211566-B55C-4F49-886B-5C6556D2A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EBE265-0D54-4C26-936B-31FE124C1EBD}" type="pres">
      <dgm:prSet presAssocID="{58211566-B55C-4F49-886B-5C6556D2A721}" presName="spaceRect" presStyleCnt="0"/>
      <dgm:spPr/>
    </dgm:pt>
    <dgm:pt modelId="{DC177521-46DC-4B9F-AFEF-4BEAC212D98C}" type="pres">
      <dgm:prSet presAssocID="{58211566-B55C-4F49-886B-5C6556D2A721}" presName="parTx" presStyleLbl="revTx" presStyleIdx="0" presStyleCnt="5">
        <dgm:presLayoutVars>
          <dgm:chMax val="0"/>
          <dgm:chPref val="0"/>
        </dgm:presLayoutVars>
      </dgm:prSet>
      <dgm:spPr/>
    </dgm:pt>
    <dgm:pt modelId="{AFEBDFFF-4F60-427F-9164-468579695CE7}" type="pres">
      <dgm:prSet presAssocID="{E1E77DD6-0AE5-4311-88C1-95E70703134C}" presName="sibTrans" presStyleCnt="0"/>
      <dgm:spPr/>
    </dgm:pt>
    <dgm:pt modelId="{7C2FC3FE-0010-437D-9452-D8898D46F528}" type="pres">
      <dgm:prSet presAssocID="{331E9758-71DC-49A5-8E4D-47A92B9B3810}" presName="compNode" presStyleCnt="0"/>
      <dgm:spPr/>
    </dgm:pt>
    <dgm:pt modelId="{99E947A8-043B-445E-AAEB-33D8E9A38CAC}" type="pres">
      <dgm:prSet presAssocID="{331E9758-71DC-49A5-8E4D-47A92B9B3810}" presName="bgRect" presStyleLbl="bgShp" presStyleIdx="1" presStyleCnt="5"/>
      <dgm:spPr/>
    </dgm:pt>
    <dgm:pt modelId="{4AF5D477-7235-4976-A5F4-D556CAA9F9D2}" type="pres">
      <dgm:prSet presAssocID="{331E9758-71DC-49A5-8E4D-47A92B9B38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85611C-D95C-45FB-9AEE-A4042C0994C5}" type="pres">
      <dgm:prSet presAssocID="{331E9758-71DC-49A5-8E4D-47A92B9B3810}" presName="spaceRect" presStyleCnt="0"/>
      <dgm:spPr/>
    </dgm:pt>
    <dgm:pt modelId="{0E1382EC-7D0B-4B91-82F4-A32BAD94EDE1}" type="pres">
      <dgm:prSet presAssocID="{331E9758-71DC-49A5-8E4D-47A92B9B3810}" presName="parTx" presStyleLbl="revTx" presStyleIdx="1" presStyleCnt="5">
        <dgm:presLayoutVars>
          <dgm:chMax val="0"/>
          <dgm:chPref val="0"/>
        </dgm:presLayoutVars>
      </dgm:prSet>
      <dgm:spPr/>
    </dgm:pt>
    <dgm:pt modelId="{C2179E60-28A7-4524-8C8F-31F70F384759}" type="pres">
      <dgm:prSet presAssocID="{60E847D9-B9BC-4B63-83FA-BA899CCB98EC}" presName="sibTrans" presStyleCnt="0"/>
      <dgm:spPr/>
    </dgm:pt>
    <dgm:pt modelId="{6F8C758A-DECA-48D1-9511-1754E06D6664}" type="pres">
      <dgm:prSet presAssocID="{D846FB5B-1034-491E-9FF7-064B90D7EAFF}" presName="compNode" presStyleCnt="0"/>
      <dgm:spPr/>
    </dgm:pt>
    <dgm:pt modelId="{16F814CC-5905-44F8-9814-4B80FDA05D80}" type="pres">
      <dgm:prSet presAssocID="{D846FB5B-1034-491E-9FF7-064B90D7EAFF}" presName="bgRect" presStyleLbl="bgShp" presStyleIdx="2" presStyleCnt="5"/>
      <dgm:spPr/>
    </dgm:pt>
    <dgm:pt modelId="{68E04BA5-07B0-441F-97AE-068DFC406CAB}" type="pres">
      <dgm:prSet presAssocID="{D846FB5B-1034-491E-9FF7-064B90D7EA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501E98-12B2-405F-A130-186A362963B9}" type="pres">
      <dgm:prSet presAssocID="{D846FB5B-1034-491E-9FF7-064B90D7EAFF}" presName="spaceRect" presStyleCnt="0"/>
      <dgm:spPr/>
    </dgm:pt>
    <dgm:pt modelId="{3E95E6CB-258E-4CB8-8297-A02C3C34AFFB}" type="pres">
      <dgm:prSet presAssocID="{D846FB5B-1034-491E-9FF7-064B90D7EAFF}" presName="parTx" presStyleLbl="revTx" presStyleIdx="2" presStyleCnt="5">
        <dgm:presLayoutVars>
          <dgm:chMax val="0"/>
          <dgm:chPref val="0"/>
        </dgm:presLayoutVars>
      </dgm:prSet>
      <dgm:spPr/>
    </dgm:pt>
    <dgm:pt modelId="{71268096-A4B5-464E-9552-F65433E3C1B5}" type="pres">
      <dgm:prSet presAssocID="{FB0EBEDD-56EC-4C78-85C1-050BEF828248}" presName="sibTrans" presStyleCnt="0"/>
      <dgm:spPr/>
    </dgm:pt>
    <dgm:pt modelId="{E9FDCCEC-DA08-495D-A8CB-9A584FE276B9}" type="pres">
      <dgm:prSet presAssocID="{A6D6A517-5232-46AA-8019-431D73068D6A}" presName="compNode" presStyleCnt="0"/>
      <dgm:spPr/>
    </dgm:pt>
    <dgm:pt modelId="{C4B046D3-DD96-4441-9429-017CB7F540CE}" type="pres">
      <dgm:prSet presAssocID="{A6D6A517-5232-46AA-8019-431D73068D6A}" presName="bgRect" presStyleLbl="bgShp" presStyleIdx="3" presStyleCnt="5"/>
      <dgm:spPr/>
    </dgm:pt>
    <dgm:pt modelId="{7B465771-A5D6-4CAD-852C-D839F56F28F2}" type="pres">
      <dgm:prSet presAssocID="{A6D6A517-5232-46AA-8019-431D73068D6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1D3D7C8-15E5-4589-A8F3-4B20510EA7D1}" type="pres">
      <dgm:prSet presAssocID="{A6D6A517-5232-46AA-8019-431D73068D6A}" presName="spaceRect" presStyleCnt="0"/>
      <dgm:spPr/>
    </dgm:pt>
    <dgm:pt modelId="{8015DC6C-FB8A-496C-B8E3-21A933B0ABE0}" type="pres">
      <dgm:prSet presAssocID="{A6D6A517-5232-46AA-8019-431D73068D6A}" presName="parTx" presStyleLbl="revTx" presStyleIdx="3" presStyleCnt="5">
        <dgm:presLayoutVars>
          <dgm:chMax val="0"/>
          <dgm:chPref val="0"/>
        </dgm:presLayoutVars>
      </dgm:prSet>
      <dgm:spPr/>
    </dgm:pt>
    <dgm:pt modelId="{B5F12399-E0EE-47D0-BA84-F2918E05611B}" type="pres">
      <dgm:prSet presAssocID="{BA4B2DED-365D-4658-869F-BFC70717AD41}" presName="sibTrans" presStyleCnt="0"/>
      <dgm:spPr/>
    </dgm:pt>
    <dgm:pt modelId="{02787E58-DDA0-4E54-87BC-947306224165}" type="pres">
      <dgm:prSet presAssocID="{17035CBF-C572-4E75-8288-256F9298EEEC}" presName="compNode" presStyleCnt="0"/>
      <dgm:spPr/>
    </dgm:pt>
    <dgm:pt modelId="{3D476CE2-63C2-4C1C-9757-B7A9795D4218}" type="pres">
      <dgm:prSet presAssocID="{17035CBF-C572-4E75-8288-256F9298EEEC}" presName="bgRect" presStyleLbl="bgShp" presStyleIdx="4" presStyleCnt="5"/>
      <dgm:spPr/>
    </dgm:pt>
    <dgm:pt modelId="{697C510E-CF78-41A1-BF23-6CB795A0594C}" type="pres">
      <dgm:prSet presAssocID="{17035CBF-C572-4E75-8288-256F9298EE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FF23940-38BA-46C5-B8BF-6649BCC4E3B2}" type="pres">
      <dgm:prSet presAssocID="{17035CBF-C572-4E75-8288-256F9298EEEC}" presName="spaceRect" presStyleCnt="0"/>
      <dgm:spPr/>
    </dgm:pt>
    <dgm:pt modelId="{19324747-F831-41DB-86BB-4793BA26A08F}" type="pres">
      <dgm:prSet presAssocID="{17035CBF-C572-4E75-8288-256F9298EE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08BDF0F-87A8-418D-9710-54DE09A59AB0}" type="presOf" srcId="{D846FB5B-1034-491E-9FF7-064B90D7EAFF}" destId="{3E95E6CB-258E-4CB8-8297-A02C3C34AFFB}" srcOrd="0" destOrd="0" presId="urn:microsoft.com/office/officeart/2018/2/layout/IconVerticalSolidList"/>
    <dgm:cxn modelId="{14884226-5DEB-49F7-8BB7-3FF4DB5C9304}" type="presOf" srcId="{2DC7D691-5C6B-4495-AFC9-3DDF3A533142}" destId="{AC9AD5C2-4A18-4BC6-A5F0-284E92ACC25D}" srcOrd="0" destOrd="0" presId="urn:microsoft.com/office/officeart/2018/2/layout/IconVerticalSolidList"/>
    <dgm:cxn modelId="{7BB35A2D-E5E5-43EE-BD77-0B09E9D0E5D7}" type="presOf" srcId="{17035CBF-C572-4E75-8288-256F9298EEEC}" destId="{19324747-F831-41DB-86BB-4793BA26A08F}" srcOrd="0" destOrd="0" presId="urn:microsoft.com/office/officeart/2018/2/layout/IconVerticalSolidList"/>
    <dgm:cxn modelId="{065D805B-7EC3-46E3-A1EB-58F97C289BDC}" srcId="{2DC7D691-5C6B-4495-AFC9-3DDF3A533142}" destId="{17035CBF-C572-4E75-8288-256F9298EEEC}" srcOrd="4" destOrd="0" parTransId="{5F505EEA-B058-47BE-90E4-A43F3496D02C}" sibTransId="{EDE03F89-34E6-4E0E-B2F2-54C9ADBD367F}"/>
    <dgm:cxn modelId="{97752E6A-B7B1-4C72-9360-72C2FFE362E8}" srcId="{2DC7D691-5C6B-4495-AFC9-3DDF3A533142}" destId="{D846FB5B-1034-491E-9FF7-064B90D7EAFF}" srcOrd="2" destOrd="0" parTransId="{E72D96DB-3972-4A70-A576-1E90AA8F6282}" sibTransId="{FB0EBEDD-56EC-4C78-85C1-050BEF828248}"/>
    <dgm:cxn modelId="{04D3854D-2DEB-493B-916A-6BFE31D90F78}" type="presOf" srcId="{58211566-B55C-4F49-886B-5C6556D2A721}" destId="{DC177521-46DC-4B9F-AFEF-4BEAC212D98C}" srcOrd="0" destOrd="0" presId="urn:microsoft.com/office/officeart/2018/2/layout/IconVerticalSolidList"/>
    <dgm:cxn modelId="{1AD6FE50-169D-4A4E-AACC-A74CF7485189}" type="presOf" srcId="{331E9758-71DC-49A5-8E4D-47A92B9B3810}" destId="{0E1382EC-7D0B-4B91-82F4-A32BAD94EDE1}" srcOrd="0" destOrd="0" presId="urn:microsoft.com/office/officeart/2018/2/layout/IconVerticalSolidList"/>
    <dgm:cxn modelId="{68FA9376-811C-4B7E-BD4A-D8AF37D5EC4A}" srcId="{2DC7D691-5C6B-4495-AFC9-3DDF3A533142}" destId="{331E9758-71DC-49A5-8E4D-47A92B9B3810}" srcOrd="1" destOrd="0" parTransId="{CD5B70F3-7662-4CE6-9009-5AC0D27926E6}" sibTransId="{60E847D9-B9BC-4B63-83FA-BA899CCB98EC}"/>
    <dgm:cxn modelId="{05BD9288-0863-48B2-A33C-C004379D61D0}" srcId="{2DC7D691-5C6B-4495-AFC9-3DDF3A533142}" destId="{58211566-B55C-4F49-886B-5C6556D2A721}" srcOrd="0" destOrd="0" parTransId="{20E99B5E-6413-4ECA-A82D-53BECDEF704F}" sibTransId="{E1E77DD6-0AE5-4311-88C1-95E70703134C}"/>
    <dgm:cxn modelId="{B92D2096-B975-43D2-BE03-18936CFFC4D5}" srcId="{2DC7D691-5C6B-4495-AFC9-3DDF3A533142}" destId="{A6D6A517-5232-46AA-8019-431D73068D6A}" srcOrd="3" destOrd="0" parTransId="{752E8D29-2B68-479E-928E-CFD3678D1246}" sibTransId="{BA4B2DED-365D-4658-869F-BFC70717AD41}"/>
    <dgm:cxn modelId="{4A8F3DB6-98D0-4827-8102-03D266D07519}" type="presOf" srcId="{A6D6A517-5232-46AA-8019-431D73068D6A}" destId="{8015DC6C-FB8A-496C-B8E3-21A933B0ABE0}" srcOrd="0" destOrd="0" presId="urn:microsoft.com/office/officeart/2018/2/layout/IconVerticalSolidList"/>
    <dgm:cxn modelId="{789A233A-6645-4A9E-A2DC-5B4C56464DF8}" type="presParOf" srcId="{AC9AD5C2-4A18-4BC6-A5F0-284E92ACC25D}" destId="{DCAD9413-E94E-4B24-8044-0D78828FCC20}" srcOrd="0" destOrd="0" presId="urn:microsoft.com/office/officeart/2018/2/layout/IconVerticalSolidList"/>
    <dgm:cxn modelId="{0636C3F3-B773-4913-83CE-A81104A64D2F}" type="presParOf" srcId="{DCAD9413-E94E-4B24-8044-0D78828FCC20}" destId="{F8798B86-A2F6-44BA-BEAD-BDB81D1C83B6}" srcOrd="0" destOrd="0" presId="urn:microsoft.com/office/officeart/2018/2/layout/IconVerticalSolidList"/>
    <dgm:cxn modelId="{82579A64-9E0B-4F22-B318-F15CA6C5F4F6}" type="presParOf" srcId="{DCAD9413-E94E-4B24-8044-0D78828FCC20}" destId="{2C1B7DFA-8979-4226-AB41-000A08F7EE6E}" srcOrd="1" destOrd="0" presId="urn:microsoft.com/office/officeart/2018/2/layout/IconVerticalSolidList"/>
    <dgm:cxn modelId="{83852DA1-1A57-4AF4-B3BB-0539681AEDFB}" type="presParOf" srcId="{DCAD9413-E94E-4B24-8044-0D78828FCC20}" destId="{CEEBE265-0D54-4C26-936B-31FE124C1EBD}" srcOrd="2" destOrd="0" presId="urn:microsoft.com/office/officeart/2018/2/layout/IconVerticalSolidList"/>
    <dgm:cxn modelId="{A0EA9E63-5A62-4521-9D83-DA5BAFF06A76}" type="presParOf" srcId="{DCAD9413-E94E-4B24-8044-0D78828FCC20}" destId="{DC177521-46DC-4B9F-AFEF-4BEAC212D98C}" srcOrd="3" destOrd="0" presId="urn:microsoft.com/office/officeart/2018/2/layout/IconVerticalSolidList"/>
    <dgm:cxn modelId="{20E20DA9-3D6A-44D8-B9A7-8A3879DF4EDB}" type="presParOf" srcId="{AC9AD5C2-4A18-4BC6-A5F0-284E92ACC25D}" destId="{AFEBDFFF-4F60-427F-9164-468579695CE7}" srcOrd="1" destOrd="0" presId="urn:microsoft.com/office/officeart/2018/2/layout/IconVerticalSolidList"/>
    <dgm:cxn modelId="{848ABCC3-75EC-4E65-A206-3EEBE71F2586}" type="presParOf" srcId="{AC9AD5C2-4A18-4BC6-A5F0-284E92ACC25D}" destId="{7C2FC3FE-0010-437D-9452-D8898D46F528}" srcOrd="2" destOrd="0" presId="urn:microsoft.com/office/officeart/2018/2/layout/IconVerticalSolidList"/>
    <dgm:cxn modelId="{57AB502F-990B-4BEB-B36E-C93681D32E70}" type="presParOf" srcId="{7C2FC3FE-0010-437D-9452-D8898D46F528}" destId="{99E947A8-043B-445E-AAEB-33D8E9A38CAC}" srcOrd="0" destOrd="0" presId="urn:microsoft.com/office/officeart/2018/2/layout/IconVerticalSolidList"/>
    <dgm:cxn modelId="{B62944A2-D000-49FF-88A3-84C49FD38BF0}" type="presParOf" srcId="{7C2FC3FE-0010-437D-9452-D8898D46F528}" destId="{4AF5D477-7235-4976-A5F4-D556CAA9F9D2}" srcOrd="1" destOrd="0" presId="urn:microsoft.com/office/officeart/2018/2/layout/IconVerticalSolidList"/>
    <dgm:cxn modelId="{02C366BE-2F25-491A-9158-ABB3CD1057D8}" type="presParOf" srcId="{7C2FC3FE-0010-437D-9452-D8898D46F528}" destId="{8E85611C-D95C-45FB-9AEE-A4042C0994C5}" srcOrd="2" destOrd="0" presId="urn:microsoft.com/office/officeart/2018/2/layout/IconVerticalSolidList"/>
    <dgm:cxn modelId="{6DC92E97-68A9-4FEE-964B-61C0E6BA1A5C}" type="presParOf" srcId="{7C2FC3FE-0010-437D-9452-D8898D46F528}" destId="{0E1382EC-7D0B-4B91-82F4-A32BAD94EDE1}" srcOrd="3" destOrd="0" presId="urn:microsoft.com/office/officeart/2018/2/layout/IconVerticalSolidList"/>
    <dgm:cxn modelId="{13BCE544-D8E7-4773-9C97-EDA001CD8B3B}" type="presParOf" srcId="{AC9AD5C2-4A18-4BC6-A5F0-284E92ACC25D}" destId="{C2179E60-28A7-4524-8C8F-31F70F384759}" srcOrd="3" destOrd="0" presId="urn:microsoft.com/office/officeart/2018/2/layout/IconVerticalSolidList"/>
    <dgm:cxn modelId="{E93F2C11-D53A-4506-99CF-C217A35DC9EC}" type="presParOf" srcId="{AC9AD5C2-4A18-4BC6-A5F0-284E92ACC25D}" destId="{6F8C758A-DECA-48D1-9511-1754E06D6664}" srcOrd="4" destOrd="0" presId="urn:microsoft.com/office/officeart/2018/2/layout/IconVerticalSolidList"/>
    <dgm:cxn modelId="{F1732543-EF2B-4917-B76F-241A089BD04E}" type="presParOf" srcId="{6F8C758A-DECA-48D1-9511-1754E06D6664}" destId="{16F814CC-5905-44F8-9814-4B80FDA05D80}" srcOrd="0" destOrd="0" presId="urn:microsoft.com/office/officeart/2018/2/layout/IconVerticalSolidList"/>
    <dgm:cxn modelId="{A4F67F89-AC14-44C6-90F4-7E6468BADAAE}" type="presParOf" srcId="{6F8C758A-DECA-48D1-9511-1754E06D6664}" destId="{68E04BA5-07B0-441F-97AE-068DFC406CAB}" srcOrd="1" destOrd="0" presId="urn:microsoft.com/office/officeart/2018/2/layout/IconVerticalSolidList"/>
    <dgm:cxn modelId="{C9E2ABD3-7AB0-427E-9B7D-DCF61FA16FC3}" type="presParOf" srcId="{6F8C758A-DECA-48D1-9511-1754E06D6664}" destId="{3B501E98-12B2-405F-A130-186A362963B9}" srcOrd="2" destOrd="0" presId="urn:microsoft.com/office/officeart/2018/2/layout/IconVerticalSolidList"/>
    <dgm:cxn modelId="{C4AA8DAB-581D-4AC5-8A9C-09E9E1240B08}" type="presParOf" srcId="{6F8C758A-DECA-48D1-9511-1754E06D6664}" destId="{3E95E6CB-258E-4CB8-8297-A02C3C34AFFB}" srcOrd="3" destOrd="0" presId="urn:microsoft.com/office/officeart/2018/2/layout/IconVerticalSolidList"/>
    <dgm:cxn modelId="{654D9E6E-4BCB-4D81-8B66-E051C8FC9421}" type="presParOf" srcId="{AC9AD5C2-4A18-4BC6-A5F0-284E92ACC25D}" destId="{71268096-A4B5-464E-9552-F65433E3C1B5}" srcOrd="5" destOrd="0" presId="urn:microsoft.com/office/officeart/2018/2/layout/IconVerticalSolidList"/>
    <dgm:cxn modelId="{337810E1-07B2-49AD-92A6-F2B75D4342F5}" type="presParOf" srcId="{AC9AD5C2-4A18-4BC6-A5F0-284E92ACC25D}" destId="{E9FDCCEC-DA08-495D-A8CB-9A584FE276B9}" srcOrd="6" destOrd="0" presId="urn:microsoft.com/office/officeart/2018/2/layout/IconVerticalSolidList"/>
    <dgm:cxn modelId="{DE40CF01-E94A-445A-A769-19E41AE10F8E}" type="presParOf" srcId="{E9FDCCEC-DA08-495D-A8CB-9A584FE276B9}" destId="{C4B046D3-DD96-4441-9429-017CB7F540CE}" srcOrd="0" destOrd="0" presId="urn:microsoft.com/office/officeart/2018/2/layout/IconVerticalSolidList"/>
    <dgm:cxn modelId="{F7064A19-659D-4503-BD5E-C3BAFFBCA541}" type="presParOf" srcId="{E9FDCCEC-DA08-495D-A8CB-9A584FE276B9}" destId="{7B465771-A5D6-4CAD-852C-D839F56F28F2}" srcOrd="1" destOrd="0" presId="urn:microsoft.com/office/officeart/2018/2/layout/IconVerticalSolidList"/>
    <dgm:cxn modelId="{3C049995-9285-49E2-AAB3-DA491888D6A0}" type="presParOf" srcId="{E9FDCCEC-DA08-495D-A8CB-9A584FE276B9}" destId="{11D3D7C8-15E5-4589-A8F3-4B20510EA7D1}" srcOrd="2" destOrd="0" presId="urn:microsoft.com/office/officeart/2018/2/layout/IconVerticalSolidList"/>
    <dgm:cxn modelId="{E6BDC207-6BBE-4CFB-A1C8-2E1F1F721F99}" type="presParOf" srcId="{E9FDCCEC-DA08-495D-A8CB-9A584FE276B9}" destId="{8015DC6C-FB8A-496C-B8E3-21A933B0ABE0}" srcOrd="3" destOrd="0" presId="urn:microsoft.com/office/officeart/2018/2/layout/IconVerticalSolidList"/>
    <dgm:cxn modelId="{964F5873-577F-4376-9A7B-015135BC53B2}" type="presParOf" srcId="{AC9AD5C2-4A18-4BC6-A5F0-284E92ACC25D}" destId="{B5F12399-E0EE-47D0-BA84-F2918E05611B}" srcOrd="7" destOrd="0" presId="urn:microsoft.com/office/officeart/2018/2/layout/IconVerticalSolidList"/>
    <dgm:cxn modelId="{073866FF-B27A-4FBF-A03F-37842D09BE88}" type="presParOf" srcId="{AC9AD5C2-4A18-4BC6-A5F0-284E92ACC25D}" destId="{02787E58-DDA0-4E54-87BC-947306224165}" srcOrd="8" destOrd="0" presId="urn:microsoft.com/office/officeart/2018/2/layout/IconVerticalSolidList"/>
    <dgm:cxn modelId="{90072887-42FB-4996-AF59-004E05686C1D}" type="presParOf" srcId="{02787E58-DDA0-4E54-87BC-947306224165}" destId="{3D476CE2-63C2-4C1C-9757-B7A9795D4218}" srcOrd="0" destOrd="0" presId="urn:microsoft.com/office/officeart/2018/2/layout/IconVerticalSolidList"/>
    <dgm:cxn modelId="{F492143E-E0C9-4ADD-88FB-A50453D5DC0B}" type="presParOf" srcId="{02787E58-DDA0-4E54-87BC-947306224165}" destId="{697C510E-CF78-41A1-BF23-6CB795A0594C}" srcOrd="1" destOrd="0" presId="urn:microsoft.com/office/officeart/2018/2/layout/IconVerticalSolidList"/>
    <dgm:cxn modelId="{EF81B155-5C6F-4F7F-B46D-25A5BF162476}" type="presParOf" srcId="{02787E58-DDA0-4E54-87BC-947306224165}" destId="{EFF23940-38BA-46C5-B8BF-6649BCC4E3B2}" srcOrd="2" destOrd="0" presId="urn:microsoft.com/office/officeart/2018/2/layout/IconVerticalSolidList"/>
    <dgm:cxn modelId="{6DCE3240-A57F-4204-BDAC-63BD476E187A}" type="presParOf" srcId="{02787E58-DDA0-4E54-87BC-947306224165}" destId="{19324747-F831-41DB-86BB-4793BA26A0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B0B30-5D75-4688-9C08-09F0598F1080}">
      <dsp:nvSpPr>
        <dsp:cNvPr id="0" name=""/>
        <dsp:cNvSpPr/>
      </dsp:nvSpPr>
      <dsp:spPr>
        <a:xfrm>
          <a:off x="0" y="4331"/>
          <a:ext cx="11560276" cy="92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47995-B483-417A-AEA2-6505B5AAFBE7}">
      <dsp:nvSpPr>
        <dsp:cNvPr id="0" name=""/>
        <dsp:cNvSpPr/>
      </dsp:nvSpPr>
      <dsp:spPr>
        <a:xfrm>
          <a:off x="279108" y="211933"/>
          <a:ext cx="507470" cy="507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3C673-EB2C-4CD8-BD04-4EB60699196E}">
      <dsp:nvSpPr>
        <dsp:cNvPr id="0" name=""/>
        <dsp:cNvSpPr/>
      </dsp:nvSpPr>
      <dsp:spPr>
        <a:xfrm>
          <a:off x="1065687" y="4331"/>
          <a:ext cx="10494588" cy="92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50" tIns="97650" rIns="97650" bIns="97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Utilize diverse visualizations: </a:t>
          </a:r>
          <a:r>
            <a:rPr lang="en-US" sz="1900" kern="1200"/>
            <a:t>Bar charts for match progress, scatter plots for player statistics, and line charts for team performance tracking.</a:t>
          </a:r>
        </a:p>
      </dsp:txBody>
      <dsp:txXfrm>
        <a:off x="1065687" y="4331"/>
        <a:ext cx="10494588" cy="922673"/>
      </dsp:txXfrm>
    </dsp:sp>
    <dsp:sp modelId="{F69892F2-F4DB-4094-B86E-78248D9DDC2A}">
      <dsp:nvSpPr>
        <dsp:cNvPr id="0" name=""/>
        <dsp:cNvSpPr/>
      </dsp:nvSpPr>
      <dsp:spPr>
        <a:xfrm>
          <a:off x="0" y="1157673"/>
          <a:ext cx="11560276" cy="92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A0920-BA42-4261-9953-60B99CE99561}">
      <dsp:nvSpPr>
        <dsp:cNvPr id="0" name=""/>
        <dsp:cNvSpPr/>
      </dsp:nvSpPr>
      <dsp:spPr>
        <a:xfrm>
          <a:off x="279108" y="1365274"/>
          <a:ext cx="507470" cy="507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4A3DD-EC69-4BD6-A23C-B2EE64BC3092}">
      <dsp:nvSpPr>
        <dsp:cNvPr id="0" name=""/>
        <dsp:cNvSpPr/>
      </dsp:nvSpPr>
      <dsp:spPr>
        <a:xfrm>
          <a:off x="1065687" y="1157673"/>
          <a:ext cx="10494588" cy="92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50" tIns="97650" rIns="97650" bIns="97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Fixed navigation bar:</a:t>
          </a:r>
          <a:r>
            <a:rPr lang="en-US" sz="1900" kern="1200"/>
            <a:t> Allows users to select specific teams, updating all visualizations instantly for seamless team-specific data exploration.</a:t>
          </a:r>
        </a:p>
      </dsp:txBody>
      <dsp:txXfrm>
        <a:off x="1065687" y="1157673"/>
        <a:ext cx="10494588" cy="922673"/>
      </dsp:txXfrm>
    </dsp:sp>
    <dsp:sp modelId="{8CE5160C-E348-47F3-8E92-A4F6477D846E}">
      <dsp:nvSpPr>
        <dsp:cNvPr id="0" name=""/>
        <dsp:cNvSpPr/>
      </dsp:nvSpPr>
      <dsp:spPr>
        <a:xfrm>
          <a:off x="0" y="2311014"/>
          <a:ext cx="11560276" cy="92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04457-FCF8-4340-8D35-C9CC7D0CB806}">
      <dsp:nvSpPr>
        <dsp:cNvPr id="0" name=""/>
        <dsp:cNvSpPr/>
      </dsp:nvSpPr>
      <dsp:spPr>
        <a:xfrm>
          <a:off x="279108" y="2518616"/>
          <a:ext cx="507470" cy="507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E880-52E8-474C-BF5E-7898B41293AF}">
      <dsp:nvSpPr>
        <dsp:cNvPr id="0" name=""/>
        <dsp:cNvSpPr/>
      </dsp:nvSpPr>
      <dsp:spPr>
        <a:xfrm>
          <a:off x="1065687" y="2311014"/>
          <a:ext cx="10494588" cy="92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50" tIns="97650" rIns="97650" bIns="97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Dropdown menus:</a:t>
          </a:r>
          <a:r>
            <a:rPr lang="en-US" sz="1900" kern="1200"/>
            <a:t> Enable users to select data categories and view individual team progressions, enhancing interactivity and customization.</a:t>
          </a:r>
        </a:p>
      </dsp:txBody>
      <dsp:txXfrm>
        <a:off x="1065687" y="2311014"/>
        <a:ext cx="10494588" cy="922673"/>
      </dsp:txXfrm>
    </dsp:sp>
    <dsp:sp modelId="{86227662-AEFE-4645-831A-CE50BAC2FA96}">
      <dsp:nvSpPr>
        <dsp:cNvPr id="0" name=""/>
        <dsp:cNvSpPr/>
      </dsp:nvSpPr>
      <dsp:spPr>
        <a:xfrm>
          <a:off x="0" y="3464356"/>
          <a:ext cx="11560276" cy="92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922C9-988D-406E-9A42-1CB18BB9FC89}">
      <dsp:nvSpPr>
        <dsp:cNvPr id="0" name=""/>
        <dsp:cNvSpPr/>
      </dsp:nvSpPr>
      <dsp:spPr>
        <a:xfrm>
          <a:off x="279108" y="3671957"/>
          <a:ext cx="507470" cy="5074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A1CDA-3ABF-481F-8947-A1EAE1EF9CA1}">
      <dsp:nvSpPr>
        <dsp:cNvPr id="0" name=""/>
        <dsp:cNvSpPr/>
      </dsp:nvSpPr>
      <dsp:spPr>
        <a:xfrm>
          <a:off x="1065687" y="3464356"/>
          <a:ext cx="10494588" cy="92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50" tIns="97650" rIns="97650" bIns="97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Dynamic scorecard:</a:t>
          </a:r>
          <a:r>
            <a:rPr lang="en-US" sz="1900" kern="1200"/>
            <a:t> Visualizes runs and wickets per over, offering a detailed match analysis in a user-friendly format.</a:t>
          </a:r>
        </a:p>
      </dsp:txBody>
      <dsp:txXfrm>
        <a:off x="1065687" y="3464356"/>
        <a:ext cx="10494588" cy="922673"/>
      </dsp:txXfrm>
    </dsp:sp>
    <dsp:sp modelId="{D51553AF-B1DE-4E15-84D3-1F776DAE012B}">
      <dsp:nvSpPr>
        <dsp:cNvPr id="0" name=""/>
        <dsp:cNvSpPr/>
      </dsp:nvSpPr>
      <dsp:spPr>
        <a:xfrm>
          <a:off x="0" y="4617697"/>
          <a:ext cx="11560276" cy="9226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BD176-06A9-436E-97C5-01E683EB8DC7}">
      <dsp:nvSpPr>
        <dsp:cNvPr id="0" name=""/>
        <dsp:cNvSpPr/>
      </dsp:nvSpPr>
      <dsp:spPr>
        <a:xfrm>
          <a:off x="279108" y="4825299"/>
          <a:ext cx="507470" cy="5074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FA6D8-B8AE-4A2C-A938-80811D984E27}">
      <dsp:nvSpPr>
        <dsp:cNvPr id="0" name=""/>
        <dsp:cNvSpPr/>
      </dsp:nvSpPr>
      <dsp:spPr>
        <a:xfrm>
          <a:off x="1065687" y="4617697"/>
          <a:ext cx="10494588" cy="92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50" tIns="97650" rIns="97650" bIns="97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Interactivity:</a:t>
          </a:r>
          <a:r>
            <a:rPr lang="en-US" sz="1900" kern="1200"/>
            <a:t> Users can access more data by simply hovering over any visualization, ensuring a seamless and informative cricket experience.</a:t>
          </a:r>
        </a:p>
      </dsp:txBody>
      <dsp:txXfrm>
        <a:off x="1065687" y="4617697"/>
        <a:ext cx="10494588" cy="922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B23F1-7A73-4742-8292-8334ACA9ED14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FF6B-F5E1-4DB8-882E-8AFEEE533440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B2E54-9CB3-4AFE-909E-32B83AB3E383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Add more interactive visualizations like worm plots, chord diagrams</a:t>
          </a:r>
        </a:p>
      </dsp:txBody>
      <dsp:txXfrm>
        <a:off x="127800" y="2535669"/>
        <a:ext cx="1800000" cy="720000"/>
      </dsp:txXfrm>
    </dsp:sp>
    <dsp:sp modelId="{A8537897-5064-42AF-9A3D-801E96727CD7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0E2B8-2216-4286-8691-C69892BF654F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54516-BB02-4AB1-9DD2-6010DB42DB15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Enhance interactivity by adding filters, search, etc.</a:t>
          </a:r>
        </a:p>
      </dsp:txBody>
      <dsp:txXfrm>
        <a:off x="2242800" y="2535669"/>
        <a:ext cx="1800000" cy="720000"/>
      </dsp:txXfrm>
    </dsp:sp>
    <dsp:sp modelId="{668AC85E-104C-4DEB-ABEB-5B365373F751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5098D8-3861-4288-96E1-E2AB7FED5333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C2B2-80CF-4F4B-97B6-D3FEB99BACA5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Add machine learning models to predict match outcomes</a:t>
          </a:r>
        </a:p>
      </dsp:txBody>
      <dsp:txXfrm>
        <a:off x="4357800" y="2535669"/>
        <a:ext cx="1800000" cy="720000"/>
      </dsp:txXfrm>
    </dsp:sp>
    <dsp:sp modelId="{6F8794A7-C8E5-4DB9-9021-63672448B86E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518EE-639B-4268-9F28-4CB7305EF03B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B48B2-79A1-4443-A359-275BF664D0D0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Build mobile app version</a:t>
          </a:r>
        </a:p>
      </dsp:txBody>
      <dsp:txXfrm>
        <a:off x="6472800" y="2535669"/>
        <a:ext cx="1800000" cy="720000"/>
      </dsp:txXfrm>
    </dsp:sp>
    <dsp:sp modelId="{0F5E7241-714F-4536-8B12-B44CD6D79B8A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AAC3-F0BB-4214-804E-167A8128D542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522CE-25BA-47CC-B905-F2B18E972D3A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Expand to other cricket leagues like BBL, CPL etc.</a:t>
          </a:r>
        </a:p>
      </dsp:txBody>
      <dsp:txXfrm>
        <a:off x="8587800" y="2535669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98B86-A2F6-44BA-BEAD-BDB81D1C83B6}">
      <dsp:nvSpPr>
        <dsp:cNvPr id="0" name=""/>
        <dsp:cNvSpPr/>
      </dsp:nvSpPr>
      <dsp:spPr>
        <a:xfrm>
          <a:off x="0" y="4595"/>
          <a:ext cx="7544094" cy="978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B7DFA-8979-4226-AB41-000A08F7EE6E}">
      <dsp:nvSpPr>
        <dsp:cNvPr id="0" name=""/>
        <dsp:cNvSpPr/>
      </dsp:nvSpPr>
      <dsp:spPr>
        <a:xfrm>
          <a:off x="296114" y="224846"/>
          <a:ext cx="538390" cy="538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7521-46DC-4B9F-AFEF-4BEAC212D98C}">
      <dsp:nvSpPr>
        <dsp:cNvPr id="0" name=""/>
        <dsp:cNvSpPr/>
      </dsp:nvSpPr>
      <dsp:spPr>
        <a:xfrm>
          <a:off x="1130619" y="4595"/>
          <a:ext cx="6413474" cy="97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99" tIns="103599" rIns="103599" bIns="103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Intuicric provides interactive and intuitive visual analytics of cricket data</a:t>
          </a:r>
        </a:p>
      </dsp:txBody>
      <dsp:txXfrm>
        <a:off x="1130619" y="4595"/>
        <a:ext cx="6413474" cy="978891"/>
      </dsp:txXfrm>
    </dsp:sp>
    <dsp:sp modelId="{99E947A8-043B-445E-AAEB-33D8E9A38CAC}">
      <dsp:nvSpPr>
        <dsp:cNvPr id="0" name=""/>
        <dsp:cNvSpPr/>
      </dsp:nvSpPr>
      <dsp:spPr>
        <a:xfrm>
          <a:off x="0" y="1228210"/>
          <a:ext cx="7544094" cy="978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5D477-7235-4976-A5F4-D556CAA9F9D2}">
      <dsp:nvSpPr>
        <dsp:cNvPr id="0" name=""/>
        <dsp:cNvSpPr/>
      </dsp:nvSpPr>
      <dsp:spPr>
        <a:xfrm>
          <a:off x="296114" y="1448460"/>
          <a:ext cx="538390" cy="538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382EC-7D0B-4B91-82F4-A32BAD94EDE1}">
      <dsp:nvSpPr>
        <dsp:cNvPr id="0" name=""/>
        <dsp:cNvSpPr/>
      </dsp:nvSpPr>
      <dsp:spPr>
        <a:xfrm>
          <a:off x="1130619" y="1228210"/>
          <a:ext cx="6413474" cy="97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99" tIns="103599" rIns="103599" bIns="103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fans to analyze team and player statistics like never before</a:t>
          </a:r>
        </a:p>
      </dsp:txBody>
      <dsp:txXfrm>
        <a:off x="1130619" y="1228210"/>
        <a:ext cx="6413474" cy="978891"/>
      </dsp:txXfrm>
    </dsp:sp>
    <dsp:sp modelId="{16F814CC-5905-44F8-9814-4B80FDA05D80}">
      <dsp:nvSpPr>
        <dsp:cNvPr id="0" name=""/>
        <dsp:cNvSpPr/>
      </dsp:nvSpPr>
      <dsp:spPr>
        <a:xfrm>
          <a:off x="0" y="2451824"/>
          <a:ext cx="7544094" cy="978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04BA5-07B0-441F-97AE-068DFC406CAB}">
      <dsp:nvSpPr>
        <dsp:cNvPr id="0" name=""/>
        <dsp:cNvSpPr/>
      </dsp:nvSpPr>
      <dsp:spPr>
        <a:xfrm>
          <a:off x="296114" y="2672075"/>
          <a:ext cx="538390" cy="538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E6CB-258E-4CB8-8297-A02C3C34AFFB}">
      <dsp:nvSpPr>
        <dsp:cNvPr id="0" name=""/>
        <dsp:cNvSpPr/>
      </dsp:nvSpPr>
      <dsp:spPr>
        <a:xfrm>
          <a:off x="1130619" y="2451824"/>
          <a:ext cx="6413474" cy="97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99" tIns="103599" rIns="103599" bIns="103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Modern web technologies like D3.js used for rich visualization capabilities</a:t>
          </a:r>
        </a:p>
      </dsp:txBody>
      <dsp:txXfrm>
        <a:off x="1130619" y="2451824"/>
        <a:ext cx="6413474" cy="978891"/>
      </dsp:txXfrm>
    </dsp:sp>
    <dsp:sp modelId="{C4B046D3-DD96-4441-9429-017CB7F540CE}">
      <dsp:nvSpPr>
        <dsp:cNvPr id="0" name=""/>
        <dsp:cNvSpPr/>
      </dsp:nvSpPr>
      <dsp:spPr>
        <a:xfrm>
          <a:off x="0" y="3675439"/>
          <a:ext cx="7544094" cy="9788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65771-A5D6-4CAD-852C-D839F56F28F2}">
      <dsp:nvSpPr>
        <dsp:cNvPr id="0" name=""/>
        <dsp:cNvSpPr/>
      </dsp:nvSpPr>
      <dsp:spPr>
        <a:xfrm>
          <a:off x="296114" y="3895689"/>
          <a:ext cx="538390" cy="538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5DC6C-FB8A-496C-B8E3-21A933B0ABE0}">
      <dsp:nvSpPr>
        <dsp:cNvPr id="0" name=""/>
        <dsp:cNvSpPr/>
      </dsp:nvSpPr>
      <dsp:spPr>
        <a:xfrm>
          <a:off x="1130619" y="3675439"/>
          <a:ext cx="6413474" cy="97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99" tIns="103599" rIns="103599" bIns="103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expanded and enhanced further in future</a:t>
          </a:r>
        </a:p>
      </dsp:txBody>
      <dsp:txXfrm>
        <a:off x="1130619" y="3675439"/>
        <a:ext cx="6413474" cy="978891"/>
      </dsp:txXfrm>
    </dsp:sp>
    <dsp:sp modelId="{3D476CE2-63C2-4C1C-9757-B7A9795D4218}">
      <dsp:nvSpPr>
        <dsp:cNvPr id="0" name=""/>
        <dsp:cNvSpPr/>
      </dsp:nvSpPr>
      <dsp:spPr>
        <a:xfrm>
          <a:off x="0" y="4899053"/>
          <a:ext cx="7544094" cy="97889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510E-CF78-41A1-BF23-6CB795A0594C}">
      <dsp:nvSpPr>
        <dsp:cNvPr id="0" name=""/>
        <dsp:cNvSpPr/>
      </dsp:nvSpPr>
      <dsp:spPr>
        <a:xfrm>
          <a:off x="296114" y="5119304"/>
          <a:ext cx="538390" cy="5383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4747-F831-41DB-86BB-4793BA26A08F}">
      <dsp:nvSpPr>
        <dsp:cNvPr id="0" name=""/>
        <dsp:cNvSpPr/>
      </dsp:nvSpPr>
      <dsp:spPr>
        <a:xfrm>
          <a:off x="1130619" y="4899053"/>
          <a:ext cx="6413474" cy="978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99" tIns="103599" rIns="103599" bIns="10359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Bridging the gap between fans and data</a:t>
          </a:r>
        </a:p>
      </dsp:txBody>
      <dsp:txXfrm>
        <a:off x="1130619" y="4899053"/>
        <a:ext cx="6413474" cy="9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purtoday.in/star-india-signs-9-marquee-sponsors-for-the-ipl-2019/0131121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Overhead view of used baseballs">
            <a:extLst>
              <a:ext uri="{FF2B5EF4-FFF2-40B4-BE49-F238E27FC236}">
                <a16:creationId xmlns:a16="http://schemas.microsoft.com/office/drawing/2014/main" id="{8645FBA6-DA72-C2FB-69E8-98EC219AE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" t="8841" r="23039" b="1"/>
          <a:stretch/>
        </p:blipFill>
        <p:spPr>
          <a:xfrm>
            <a:off x="3405432" y="10"/>
            <a:ext cx="8786568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564279"/>
            <a:ext cx="9775923" cy="3010951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INTUICRIC -</a:t>
            </a:r>
            <a:br>
              <a:rPr lang="en-US" sz="4400" b="1">
                <a:latin typeface="Calibri"/>
                <a:ea typeface="+mj-lt"/>
                <a:cs typeface="+mj-lt"/>
              </a:rPr>
            </a:br>
            <a:r>
              <a:rPr lang="en-US" sz="4400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VISUAL ANALYTICS OF CRICKET STATISTICS</a:t>
            </a:r>
            <a:endParaRPr lang="en-US" sz="4400" b="1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121655"/>
            <a:ext cx="5332711" cy="19594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ea typeface="Calibri"/>
                <a:cs typeface="Calibri" panose="020F0502020204030204"/>
              </a:rPr>
              <a:t>Team Members:</a:t>
            </a:r>
            <a:endParaRPr lang="en-US" sz="2800">
              <a:solidFill>
                <a:schemeClr val="bg1"/>
              </a:solidFill>
              <a:cs typeface="Calibri" panose="020F0502020204030204"/>
            </a:endParaRPr>
          </a:p>
          <a:p>
            <a:pPr algn="l"/>
            <a:r>
              <a:rPr lang="en-US" sz="2800">
                <a:solidFill>
                  <a:schemeClr val="bg1"/>
                </a:solidFill>
                <a:cs typeface="Calibri" panose="020F0502020204030204"/>
              </a:rPr>
              <a:t>Anegama Lahari      2286598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 sz="2800">
                <a:solidFill>
                  <a:schemeClr val="bg1"/>
                </a:solidFill>
                <a:cs typeface="Calibri" panose="020F0502020204030204"/>
              </a:rPr>
              <a:t>Nitish Dadapuram  2304669</a:t>
            </a:r>
            <a:endParaRPr lang="en-US" sz="2800">
              <a:solidFill>
                <a:schemeClr val="bg1"/>
              </a:solidFill>
              <a:ea typeface="Calibri"/>
              <a:cs typeface="Calibri" panose="020F0502020204030204"/>
            </a:endParaRPr>
          </a:p>
          <a:p>
            <a:pPr algn="l"/>
            <a:r>
              <a:rPr lang="en-US" sz="2800">
                <a:solidFill>
                  <a:schemeClr val="bg1"/>
                </a:solidFill>
                <a:cs typeface="Calibri" panose="020F0502020204030204"/>
              </a:rPr>
              <a:t>Narayan Soni           </a:t>
            </a: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2301240</a:t>
            </a:r>
            <a:endParaRPr lang="en-US" sz="2800">
              <a:solidFill>
                <a:schemeClr val="bg1"/>
              </a:solidFill>
              <a:ea typeface="Calibri"/>
              <a:cs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F40BA-5E54-3D3D-1800-E1C8FA1D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Conclusion 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4B3A6F-AFFF-BCF0-CEDF-C0A741F02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141698"/>
              </p:ext>
            </p:extLst>
          </p:nvPr>
        </p:nvGraphicFramePr>
        <p:xfrm>
          <a:off x="4369456" y="516882"/>
          <a:ext cx="7544094" cy="58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16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2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Content Placeholder 3" descr="A logo of a cricket player&#10;&#10;Description automatically generated">
            <a:extLst>
              <a:ext uri="{FF2B5EF4-FFF2-40B4-BE49-F238E27FC236}">
                <a16:creationId xmlns:a16="http://schemas.microsoft.com/office/drawing/2014/main" id="{F9C6F4D3-B584-EC60-6311-CE6117AC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410"/>
          <a:stretch/>
        </p:blipFill>
        <p:spPr>
          <a:xfrm>
            <a:off x="20" y="-7624"/>
            <a:ext cx="12191981" cy="689689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2ECE5A25-63B5-2898-2537-69601B67F360}"/>
              </a:ext>
            </a:extLst>
          </p:cNvPr>
          <p:cNvSpPr txBox="1"/>
          <p:nvPr/>
        </p:nvSpPr>
        <p:spPr>
          <a:xfrm>
            <a:off x="9737483" y="6679686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44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Cricket">
            <a:extLst>
              <a:ext uri="{FF2B5EF4-FFF2-40B4-BE49-F238E27FC236}">
                <a16:creationId xmlns:a16="http://schemas.microsoft.com/office/drawing/2014/main" id="{4CF7408D-D921-8521-5FD7-FC050F4A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0" y="1713220"/>
            <a:ext cx="3304665" cy="34380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AD75-B418-6E0B-C722-EAFE0724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BE05F-BE00-04CA-FFF4-246D53555E04}"/>
              </a:ext>
            </a:extLst>
          </p:cNvPr>
          <p:cNvSpPr txBox="1"/>
          <p:nvPr/>
        </p:nvSpPr>
        <p:spPr>
          <a:xfrm>
            <a:off x="3374615" y="405580"/>
            <a:ext cx="8692945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highlight>
                  <a:srgbClr val="FFFF00"/>
                </a:highlight>
                <a:latin typeface="Arial"/>
                <a:ea typeface="Calibri"/>
                <a:cs typeface="Calibri"/>
              </a:rPr>
              <a:t>MOTIVATION :</a:t>
            </a:r>
          </a:p>
          <a:p>
            <a:endParaRPr lang="en-US">
              <a:ea typeface="Calibri"/>
              <a:cs typeface="Calibri"/>
            </a:endParaRPr>
          </a:p>
          <a:p>
            <a:pPr algn="just"/>
            <a:r>
              <a:rPr lang="en-US" sz="3600">
                <a:ea typeface="+mn-lt"/>
                <a:cs typeface="+mn-lt"/>
              </a:rPr>
              <a:t>• Cricket is not just a sport in India; it's a </a:t>
            </a:r>
            <a:r>
              <a:rPr lang="en-US" sz="3600" b="1">
                <a:ea typeface="+mn-lt"/>
                <a:cs typeface="+mn-lt"/>
              </a:rPr>
              <a:t>religion</a:t>
            </a:r>
            <a:r>
              <a:rPr lang="en-US" sz="3600">
                <a:ea typeface="+mn-lt"/>
                <a:cs typeface="+mn-lt"/>
              </a:rPr>
              <a:t>. The passion for the game runs deep in the hearts of millions of Indians.</a:t>
            </a:r>
          </a:p>
          <a:p>
            <a:pPr algn="just"/>
            <a:endParaRPr lang="en-US" sz="3600">
              <a:ea typeface="+mn-lt"/>
              <a:cs typeface="+mn-lt"/>
            </a:endParaRPr>
          </a:p>
          <a:p>
            <a:pPr algn="just"/>
            <a:r>
              <a:rPr lang="en-US" sz="3600">
                <a:ea typeface="+mn-lt"/>
                <a:cs typeface="+mn-lt"/>
              </a:rPr>
              <a:t>• IPL holds unparalleled importance in India as the premier cricket league, serving as a unifying cultural event that blends cricketing excellence, entertainment, and regional pride.</a:t>
            </a:r>
            <a:endParaRPr lang="en-US" sz="36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326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B37-EC4B-9887-D85D-B48FAC54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29"/>
            <a:ext cx="10515600" cy="846241"/>
          </a:xfrm>
        </p:spPr>
        <p:txBody>
          <a:bodyPr>
            <a:normAutofit/>
          </a:bodyPr>
          <a:lstStyle/>
          <a:p>
            <a:r>
              <a:rPr lang="en-US" sz="5400" b="1">
                <a:ea typeface="Calibri Light"/>
                <a:cs typeface="Calibri Light"/>
              </a:rPr>
              <a:t>VISUALIZATION:</a:t>
            </a:r>
            <a:r>
              <a:rPr lang="en-US" sz="5400">
                <a:ea typeface="Calibri Light"/>
                <a:cs typeface="Calibri Light"/>
              </a:rPr>
              <a:t> 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B013-04C0-7976-7F40-DA6D2451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464"/>
            <a:ext cx="10515600" cy="47814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320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3200">
              <a:solidFill>
                <a:srgbClr val="374151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 sz="3200">
              <a:solidFill>
                <a:srgbClr val="374151"/>
              </a:solidFill>
              <a:ea typeface="+mn-lt"/>
              <a:cs typeface="+mn-lt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18633EB-47E0-37E2-217C-AF5CD5E9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" y="902702"/>
            <a:ext cx="12169876" cy="2569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18723-F2BA-00B6-48A0-21EE01E23B0B}"/>
              </a:ext>
            </a:extLst>
          </p:cNvPr>
          <p:cNvSpPr txBox="1"/>
          <p:nvPr/>
        </p:nvSpPr>
        <p:spPr>
          <a:xfrm>
            <a:off x="626806" y="3705532"/>
            <a:ext cx="1093224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Calibri"/>
                <a:cs typeface="Calibri"/>
              </a:rPr>
              <a:t>We want to achieve </a:t>
            </a:r>
            <a:r>
              <a:rPr lang="en-US" sz="4400" b="1">
                <a:highlight>
                  <a:srgbClr val="FFFF00"/>
                </a:highlight>
                <a:ea typeface="+mn-lt"/>
                <a:cs typeface="+mn-lt"/>
              </a:rPr>
              <a:t>GRAPHICAL EXCELLENCE,</a:t>
            </a:r>
            <a:endParaRPr lang="en-US" sz="4400" b="1">
              <a:highlight>
                <a:srgbClr val="FFFF00"/>
              </a:highlight>
              <a:ea typeface="Calibri"/>
              <a:cs typeface="Calibri"/>
            </a:endParaRPr>
          </a:p>
          <a:p>
            <a:pPr algn="ctr"/>
            <a:r>
              <a:rPr lang="en-US" sz="4400">
                <a:ea typeface="Calibri"/>
                <a:cs typeface="Calibri"/>
              </a:rPr>
              <a:t>By </a:t>
            </a:r>
          </a:p>
          <a:p>
            <a:pPr algn="ctr"/>
            <a:r>
              <a:rPr lang="en-US" sz="4400">
                <a:ea typeface="Calibri"/>
                <a:cs typeface="Calibri"/>
              </a:rPr>
              <a:t>Improving the</a:t>
            </a:r>
            <a:r>
              <a:rPr lang="en-US" sz="4400" b="1">
                <a:ea typeface="Calibri"/>
                <a:cs typeface="Calibri"/>
              </a:rPr>
              <a:t> VISION</a:t>
            </a:r>
          </a:p>
          <a:p>
            <a:pPr algn="ctr"/>
            <a:r>
              <a:rPr lang="en-US" sz="4400">
                <a:ea typeface="Calibri"/>
                <a:cs typeface="Calibri"/>
              </a:rPr>
              <a:t>Improving the </a:t>
            </a:r>
            <a:r>
              <a:rPr lang="en-US" sz="4400" b="1">
                <a:ea typeface="Calibri"/>
                <a:cs typeface="Calibri"/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217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384CE-BFB5-DAD1-97CD-7D23654F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30" y="93723"/>
            <a:ext cx="7683444" cy="766139"/>
          </a:xfrm>
        </p:spPr>
        <p:txBody>
          <a:bodyPr anchor="b">
            <a:normAutofit/>
          </a:bodyPr>
          <a:lstStyle/>
          <a:p>
            <a:r>
              <a:rPr lang="en-US" sz="4000">
                <a:ea typeface="Calibri Light"/>
                <a:cs typeface="Calibri Light"/>
              </a:rPr>
              <a:t> </a:t>
            </a:r>
            <a:r>
              <a:rPr lang="en-US" sz="4000" b="1">
                <a:highlight>
                  <a:srgbClr val="FFFF00"/>
                </a:highlight>
                <a:ea typeface="Calibri Light"/>
                <a:cs typeface="Calibri Light"/>
              </a:rPr>
              <a:t>GOAL:</a:t>
            </a:r>
            <a:endParaRPr lang="en-US" sz="4000" b="1">
              <a:highlight>
                <a:srgbClr val="FFFF00"/>
              </a:highlight>
            </a:endParaRPr>
          </a:p>
        </p:txBody>
      </p:sp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2EA8BFA1-7088-A8B6-A69F-5375D50B8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5" r="25913" b="4"/>
          <a:stretch/>
        </p:blipFill>
        <p:spPr>
          <a:xfrm>
            <a:off x="1" y="10"/>
            <a:ext cx="3557400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92C5-2AF5-B3AA-A751-94FD0BF9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380" y="1328282"/>
            <a:ext cx="8408570" cy="52537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4000">
                <a:ea typeface="Calibri"/>
                <a:cs typeface="Calibri"/>
              </a:rPr>
              <a:t>There is a need for a website that shows the stats of the teams and players </a:t>
            </a:r>
            <a:r>
              <a:rPr lang="en-US" sz="4000" b="1">
                <a:ea typeface="Calibri"/>
                <a:cs typeface="Calibri"/>
              </a:rPr>
              <a:t>intuitively</a:t>
            </a:r>
            <a:r>
              <a:rPr lang="en-US" sz="4000">
                <a:ea typeface="Calibri"/>
                <a:cs typeface="Calibri"/>
              </a:rPr>
              <a:t>, we want to bridge that gap.</a:t>
            </a:r>
          </a:p>
          <a:p>
            <a:pPr algn="just"/>
            <a:r>
              <a:rPr lang="en-US" sz="4000">
                <a:ea typeface="Calibri"/>
                <a:cs typeface="Calibri"/>
              </a:rPr>
              <a:t>To create </a:t>
            </a:r>
            <a:r>
              <a:rPr lang="en-US" sz="4000" b="1">
                <a:ea typeface="Calibri"/>
                <a:cs typeface="Calibri"/>
              </a:rPr>
              <a:t>interactive web-based Visualizations</a:t>
            </a:r>
            <a:r>
              <a:rPr lang="en-US" sz="4000">
                <a:ea typeface="Calibri"/>
                <a:cs typeface="Calibri"/>
              </a:rPr>
              <a:t> of the IPL season to be relatable and understandable to any user, even without technical experience.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16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42B08-084A-BFFF-E980-5AAC684C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286801"/>
            <a:ext cx="8856406" cy="949145"/>
          </a:xfrm>
        </p:spPr>
        <p:txBody>
          <a:bodyPr>
            <a:normAutofit/>
          </a:bodyPr>
          <a:lstStyle/>
          <a:p>
            <a:r>
              <a:rPr lang="en-US" sz="3200" b="1">
                <a:highlight>
                  <a:srgbClr val="FFFF00"/>
                </a:highlight>
                <a:cs typeface="Calibri Light"/>
              </a:rPr>
              <a:t>VISUALIZATION COMPONENTS:</a:t>
            </a:r>
            <a:endParaRPr lang="en-US" sz="3200" b="1">
              <a:highlight>
                <a:srgbClr val="FFFF00"/>
              </a:highlight>
              <a:ea typeface="Calibri Light" panose="020F0302020204030204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4DBB6-9F37-AFF2-3BA6-0E9765688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185909"/>
              </p:ext>
            </p:extLst>
          </p:nvPr>
        </p:nvGraphicFramePr>
        <p:xfrm>
          <a:off x="358878" y="1079092"/>
          <a:ext cx="11560276" cy="5544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9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0CF-B02D-51C2-1EE2-393B656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36525"/>
            <a:ext cx="10858500" cy="762599"/>
          </a:xfrm>
        </p:spPr>
        <p:txBody>
          <a:bodyPr>
            <a:normAutofit/>
          </a:bodyPr>
          <a:lstStyle/>
          <a:p>
            <a:r>
              <a:rPr lang="en-US" b="1">
                <a:highlight>
                  <a:srgbClr val="FFFF00"/>
                </a:highlight>
                <a:cs typeface="Calibri Light"/>
              </a:rPr>
              <a:t>Questions we intend to answer :</a:t>
            </a:r>
            <a:endParaRPr lang="en-US" b="1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D154-97EA-9A77-DCE0-137DF313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819687"/>
            <a:ext cx="11894746" cy="59905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Team Standings:</a:t>
            </a:r>
            <a:r>
              <a:rPr lang="en-US">
                <a:ea typeface="+mn-lt"/>
                <a:cs typeface="+mn-lt"/>
              </a:rPr>
              <a:t> What is the position of each team after every match in the points table?</a:t>
            </a:r>
            <a:endParaRPr lang="en-US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Player Comparisons:</a:t>
            </a:r>
            <a:r>
              <a:rPr lang="en-US">
                <a:ea typeface="+mn-lt"/>
                <a:cs typeface="+mn-lt"/>
              </a:rPr>
              <a:t> How do the statistics of several players compare with those of other players?</a:t>
            </a:r>
          </a:p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Game Scorecards:</a:t>
            </a:r>
            <a:r>
              <a:rPr lang="en-US">
                <a:ea typeface="+mn-lt"/>
                <a:cs typeface="+mn-lt"/>
              </a:rPr>
              <a:t> Can we provide a detailed scorecard for every game, illustrating the runs scored by the team in each over?</a:t>
            </a:r>
          </a:p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Interactive Scatter Plots:</a:t>
            </a:r>
            <a:r>
              <a:rPr lang="en-US">
                <a:ea typeface="+mn-lt"/>
                <a:cs typeface="+mn-lt"/>
              </a:rPr>
              <a:t> How can we utilize scatter plots, allowing users to choose the X and Y axes, enhancing the clarity of player statistics for users?</a:t>
            </a:r>
          </a:p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Analyzing Player Performance:</a:t>
            </a:r>
            <a:r>
              <a:rPr lang="en-US">
                <a:ea typeface="+mn-lt"/>
                <a:cs typeface="+mn-lt"/>
              </a:rPr>
              <a:t> How can users utilize the scatter plot to identify players who score low runs but maintain a high strike rate?</a:t>
            </a:r>
            <a:endParaRPr lang="en-US">
              <a:ea typeface="Calibri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b="1">
                <a:ea typeface="+mn-lt"/>
                <a:cs typeface="+mn-lt"/>
              </a:rPr>
              <a:t>Match Summary Analysis:</a:t>
            </a:r>
            <a:r>
              <a:rPr lang="en-US">
                <a:ea typeface="+mn-lt"/>
                <a:cs typeface="+mn-lt"/>
              </a:rPr>
              <a:t> In the match summary, where do teams typically lose matches? How can identifying these weaknesses help teams improve their performance in future matches?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90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5AFE-8BDB-045A-873D-84D6E2B1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5"/>
            <a:ext cx="10915650" cy="655350"/>
          </a:xfrm>
        </p:spPr>
        <p:txBody>
          <a:bodyPr>
            <a:normAutofit fontScale="90000"/>
          </a:bodyPr>
          <a:lstStyle/>
          <a:p>
            <a:r>
              <a:rPr lang="en-US" b="1">
                <a:highlight>
                  <a:srgbClr val="FFFF00"/>
                </a:highlight>
                <a:cs typeface="Calibri Light"/>
              </a:rPr>
              <a:t>What we used :</a:t>
            </a:r>
            <a:endParaRPr lang="en-US" b="1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E0CA-A419-F713-F491-B23D2A1B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358900"/>
            <a:ext cx="11658600" cy="5208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Kaggle data sets </a:t>
            </a:r>
            <a:r>
              <a:rPr lang="en-US" u="sng">
                <a:solidFill>
                  <a:schemeClr val="accent1"/>
                </a:solidFill>
                <a:ea typeface="+mn-lt"/>
                <a:cs typeface="+mn-lt"/>
              </a:rPr>
              <a:t>https://www.kaggle.com/datasets/rajsengo/indian-premier-league-ipl-all-seasons</a:t>
            </a:r>
          </a:p>
          <a:p>
            <a:pPr algn="just"/>
            <a:r>
              <a:rPr lang="en-US">
                <a:ea typeface="+mn-lt"/>
                <a:cs typeface="+mn-lt"/>
              </a:rPr>
              <a:t>The dataset contains the league position of the teams after every match , the batting and bowling statistics of players, and the summary of all matches of every year. Alternatively, we could use an API for the same, and one such example is </a:t>
            </a:r>
            <a:r>
              <a:rPr lang="en-US" err="1">
                <a:ea typeface="+mn-lt"/>
                <a:cs typeface="+mn-lt"/>
              </a:rPr>
              <a:t>CricAPI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Innovatively and efficiently use JavaScript and D3 to create interactive web-based visualizations.</a:t>
            </a:r>
            <a:endParaRPr lang="en-US"/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0697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8182A-74E0-70C6-3FD5-18F6FAD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>
                <a:ea typeface="+mj-lt"/>
                <a:cs typeface="+mj-lt"/>
              </a:rPr>
              <a:t>Future Work:</a:t>
            </a:r>
            <a:endParaRPr lang="en-US" sz="5200" b="1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C3865-F2BB-6DD5-1035-F6B2C88B5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374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55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INTUICRIC - VISUAL ANALYTICS OF CRICKET STATISTICS</vt:lpstr>
      <vt:lpstr>PowerPoint Presentation</vt:lpstr>
      <vt:lpstr>PowerPoint Presentation</vt:lpstr>
      <vt:lpstr>VISUALIZATION: </vt:lpstr>
      <vt:lpstr> GOAL:</vt:lpstr>
      <vt:lpstr>VISUALIZATION COMPONENTS:</vt:lpstr>
      <vt:lpstr>Questions we intend to answer :</vt:lpstr>
      <vt:lpstr>What we used :</vt:lpstr>
      <vt:lpstr>Future Work:</vt:lpstr>
      <vt:lpstr>Conclusion 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2023-10-20T20:51:26Z</dcterms:created>
  <dcterms:modified xsi:type="dcterms:W3CDTF">2023-12-04T18:04:59Z</dcterms:modified>
</cp:coreProperties>
</file>