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3" r:id="rId1"/>
  </p:sldMasterIdLst>
  <p:sldIdLst>
    <p:sldId id="266" r:id="rId2"/>
    <p:sldId id="256" r:id="rId3"/>
    <p:sldId id="268" r:id="rId4"/>
    <p:sldId id="259" r:id="rId5"/>
    <p:sldId id="257" r:id="rId6"/>
    <p:sldId id="263" r:id="rId7"/>
    <p:sldId id="264" r:id="rId8"/>
    <p:sldId id="265" r:id="rId9"/>
    <p:sldId id="267" r:id="rId10"/>
    <p:sldId id="260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A01DF-2ACE-4AEA-8468-FDD4F3F40A43}" v="1" dt="2023-08-02T17:12:0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a Chandrika" userId="d1adcd54757f79dc" providerId="LiveId" clId="{84AA01DF-2ACE-4AEA-8468-FDD4F3F40A43}"/>
    <pc:docChg chg="custSel modSld">
      <pc:chgData name="Poorna Chandrika" userId="d1adcd54757f79dc" providerId="LiveId" clId="{84AA01DF-2ACE-4AEA-8468-FDD4F3F40A43}" dt="2023-08-02T17:13:01.604" v="10" actId="21"/>
      <pc:docMkLst>
        <pc:docMk/>
      </pc:docMkLst>
      <pc:sldChg chg="addSp delSp modSp mod">
        <pc:chgData name="Poorna Chandrika" userId="d1adcd54757f79dc" providerId="LiveId" clId="{84AA01DF-2ACE-4AEA-8468-FDD4F3F40A43}" dt="2023-08-02T17:13:01.604" v="10" actId="21"/>
        <pc:sldMkLst>
          <pc:docMk/>
          <pc:sldMk cId="800017251" sldId="259"/>
        </pc:sldMkLst>
        <pc:picChg chg="add del mod modCrop">
          <ac:chgData name="Poorna Chandrika" userId="d1adcd54757f79dc" providerId="LiveId" clId="{84AA01DF-2ACE-4AEA-8468-FDD4F3F40A43}" dt="2023-08-02T17:13:01.604" v="10" actId="21"/>
          <ac:picMkLst>
            <pc:docMk/>
            <pc:sldMk cId="800017251" sldId="259"/>
            <ac:picMk id="5" creationId="{3E09B283-A4E9-695D-C97D-75972FDBAE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79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842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76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232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25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48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1215-AF85-D8F9-86AD-EDD46A4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729" y="1909483"/>
            <a:ext cx="9263436" cy="4046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      LONGTERM INTERNSHIP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             SMART INTERNZ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(FRONTEND DEVELOPMENT)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191E-618F-BDCC-E355-7FEB765B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95" y="624111"/>
            <a:ext cx="9496518" cy="8729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the get the output in a 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webpage.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AE991-BA81-ABAF-703C-27126917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2" r="8012"/>
          <a:stretch/>
        </p:blipFill>
        <p:spPr>
          <a:xfrm>
            <a:off x="5764306" y="624110"/>
            <a:ext cx="6176682" cy="5618665"/>
          </a:xfrm>
        </p:spPr>
      </p:pic>
    </p:spTree>
    <p:extLst>
      <p:ext uri="{BB962C8B-B14F-4D97-AF65-F5344CB8AC3E}">
        <p14:creationId xmlns:p14="http://schemas.microsoft.com/office/powerpoint/2010/main" val="270259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B592-C12F-B036-64FB-50218671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784-97B3-18D7-89B8-785843D1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730188"/>
            <a:ext cx="9066212" cy="4181034"/>
          </a:xfrm>
        </p:spPr>
        <p:txBody>
          <a:bodyPr/>
          <a:lstStyle/>
          <a:p>
            <a:r>
              <a:rPr lang="en-US" dirty="0"/>
              <a:t>We are created a Web page using the HTML,CSS, Java script  and using the API key.</a:t>
            </a:r>
          </a:p>
          <a:p>
            <a:r>
              <a:rPr lang="en-US" dirty="0"/>
              <a:t>Finally we can get the required Weather details of a particular city which we are giving as a user input in that particular web page.</a:t>
            </a:r>
          </a:p>
          <a:p>
            <a:r>
              <a:rPr lang="en-US" dirty="0"/>
              <a:t>The data obtained by this can be seen in the web page with the weather details of particular city like temperature, windspeed, humidity.</a:t>
            </a:r>
          </a:p>
          <a:p>
            <a:r>
              <a:rPr lang="en-US" dirty="0"/>
              <a:t>This can be very helpful in our daily life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5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B305-45C3-DC31-2DD8-39750C3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4D0B-AD6C-BEB8-4DC0-3B132D6B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ECE6-7B47-D8CC-87DF-15848E0B1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282" y="1730188"/>
            <a:ext cx="6490448" cy="264458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6700" dirty="0">
                <a:solidFill>
                  <a:schemeClr val="bg2">
                    <a:lumMod val="25000"/>
                  </a:schemeClr>
                </a:solidFill>
              </a:rPr>
              <a:t>WEATHER APP</a:t>
            </a:r>
            <a:br>
              <a:rPr lang="en-US" sz="67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C58C9-D5E7-FAAF-73EF-EEB446589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6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AFDA-69B0-6798-A366-D5AC05ED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78E7-665B-243B-2E71-37E463E7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459" y="1792941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LTVIP2023TMID08015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Vignan’s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Women,visakhapatnam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SIZE:  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 LEADER: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Dharmireddy Lahari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Hemadatta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Chukka Yamuna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Poornachandrika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AD0-DA2B-463B-4F87-48C22D0F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7176"/>
            <a:ext cx="8911687" cy="968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6C89-9889-DB08-CF10-BEF9A069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577" y="2133600"/>
            <a:ext cx="9107322" cy="35231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Weather app using HTML,CSS, and Java script that provides real-time weather information for a specified location using the open weather app API key.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a location by city name and receive detailed weather information, including temperature, humidity, wind speed, and weather conditions.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1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43AA-AFCF-99A5-7772-8630E08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35106"/>
            <a:ext cx="8911687" cy="11698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E942-838B-88EF-6C4F-3B9A3B87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435" y="2133600"/>
            <a:ext cx="907517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The main objectives of this project is 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cs typeface="Arial" panose="020B0604020202020204" pitchFamily="34" charset="0"/>
              </a:rPr>
              <a:t>To create a user interface using HTML and CSS to display weather information.</a:t>
            </a:r>
          </a:p>
          <a:p>
            <a:r>
              <a:rPr lang="en-US" dirty="0">
                <a:cs typeface="Arial" panose="020B0604020202020204" pitchFamily="34" charset="0"/>
              </a:rPr>
              <a:t>To utilize JavaScript to interact with the Open Weather-Map API key and fetch weather data. </a:t>
            </a:r>
          </a:p>
          <a:p>
            <a:r>
              <a:rPr lang="en-US" dirty="0">
                <a:cs typeface="Arial" panose="020B0604020202020204" pitchFamily="34" charset="0"/>
              </a:rPr>
              <a:t>To update the UI with the fetched weather data dynamically. </a:t>
            </a:r>
          </a:p>
          <a:p>
            <a:r>
              <a:rPr lang="en-US" dirty="0">
                <a:cs typeface="Arial" panose="020B0604020202020204" pitchFamily="34" charset="0"/>
              </a:rPr>
              <a:t>To allow users to search for weather information by city name.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7125-4B3B-FE93-0F2A-B8E4E105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53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8FDA-EF6E-48F8-C819-369DABE2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7" y="1577789"/>
            <a:ext cx="10130118" cy="23577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094B-20EF-6C23-80DE-9932D2368F57}"/>
              </a:ext>
            </a:extLst>
          </p:cNvPr>
          <p:cNvSpPr txBox="1"/>
          <p:nvPr/>
        </p:nvSpPr>
        <p:spPr>
          <a:xfrm>
            <a:off x="2223246" y="1837765"/>
            <a:ext cx="97625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>
                <a:effectLst/>
              </a:rPr>
              <a:t>The Weather-app is a web application that provides real-time weather information for a specified location. It utilizes the Open Weather-Map API to fetch weather data and displays it in a user-friendly interface.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Weather App is a simple project developed by using JavaScript, CSS, and HTML. The user can check the condition of the present-day climate probability and predict whether the day is a cloudy or sunny day. 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</a:rPr>
              <a:t>Users can search for a location by city name and receive detailed weather information, including temperature, humidity, wind speed, and weather </a:t>
            </a:r>
            <a:r>
              <a:rPr lang="en-US" dirty="0"/>
              <a:t>conditions.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3C1-5B43-543C-4DCC-32C9E7F7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65" y="797859"/>
            <a:ext cx="9209647" cy="430306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WEATHER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D632-0276-7DB6-E617-D3026B88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5" y="1766047"/>
            <a:ext cx="9057247" cy="4145175"/>
          </a:xfrm>
        </p:spPr>
        <p:txBody>
          <a:bodyPr/>
          <a:lstStyle/>
          <a:p>
            <a:pPr algn="just"/>
            <a:r>
              <a:rPr lang="en-US" dirty="0"/>
              <a:t>When we input a name of a city ,we can easily see the current temperature, humidity, pressure and windspeed.</a:t>
            </a:r>
          </a:p>
          <a:p>
            <a:pPr algn="just"/>
            <a:r>
              <a:rPr lang="en-US" dirty="0"/>
              <a:t>The weather app enables you make better preparation for the day in relation to giving accurate daily weather forecast.</a:t>
            </a:r>
          </a:p>
          <a:p>
            <a:pPr algn="just"/>
            <a:r>
              <a:rPr lang="en-US" dirty="0"/>
              <a:t>The app provides you the details of the weather elements like pressure, temperature, windspeed.</a:t>
            </a:r>
          </a:p>
          <a:p>
            <a:pPr algn="just"/>
            <a:r>
              <a:rPr lang="en-US" dirty="0"/>
              <a:t>This helps to track the details of your favorite cities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11202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6B5-92BF-0E4F-EF1A-5BBC537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565" y="699246"/>
            <a:ext cx="9362047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08DE-1D9E-B2B9-BF6C-F91B86D9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5" y="1685365"/>
            <a:ext cx="9577200" cy="4378257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</a:rPr>
              <a:t>Firstly 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reate a new project folder for the Weather App.</a:t>
            </a:r>
            <a:endParaRPr lang="en-US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index.html</a:t>
            </a:r>
            <a:endParaRPr lang="en-US" sz="1800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style.css</a:t>
            </a:r>
            <a:endParaRPr lang="en-US" sz="1800" dirty="0"/>
          </a:p>
          <a:p>
            <a:pPr marL="400050" lvl="1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script.js</a:t>
            </a:r>
            <a:endParaRPr lang="en-US" sz="1800" b="0" i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After that s</a:t>
            </a: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et up the basic HTML structure.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effectLst/>
              </a:rPr>
              <a:t>Applying styles to the UI elements using CSS in style.css.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Design the layout and structure of the user interface using HTML elements and CSS classes.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6F28-0B08-175E-9DB1-F8411EC93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3" t="7001" r="10233" b="9000"/>
          <a:stretch/>
        </p:blipFill>
        <p:spPr>
          <a:xfrm>
            <a:off x="3254188" y="4634753"/>
            <a:ext cx="6764511" cy="9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A932-B673-210F-345F-C1ACE231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5" y="735106"/>
            <a:ext cx="9057247" cy="586291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 script.js, define a constant variable to store your Open </a:t>
            </a:r>
            <a:r>
              <a:rPr lang="en-US" sz="18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WeatherMap</a:t>
            </a: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API key.</a:t>
            </a:r>
            <a:endParaRPr lang="en-US" b="0" i="0" dirty="0">
              <a:effectLst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Using the Open </a:t>
            </a:r>
            <a:r>
              <a:rPr lang="en-US" sz="18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WeatherMap</a:t>
            </a:r>
            <a:r>
              <a:rPr lang="en-US" sz="18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API, we can get the necessary parameters.</a:t>
            </a: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Call the API key in java script.</a:t>
            </a:r>
            <a:endParaRPr lang="en-US" sz="18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API key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We added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 an input field and a button to the UI to allow users to enter a city name or zip code.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added  event listener to the button to trigger the weather data fetch function when clicked.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After that we  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etrieved  the user input from the input field.</a:t>
            </a:r>
            <a:endParaRPr lang="en-US" b="0" i="0" dirty="0">
              <a:solidFill>
                <a:srgbClr val="35475C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7C3EE-B576-E6F9-081D-D6EAB2AEB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t="28531"/>
          <a:stretch/>
        </p:blipFill>
        <p:spPr>
          <a:xfrm>
            <a:off x="4778189" y="1845420"/>
            <a:ext cx="5818123" cy="24307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FC230-7450-A99F-3F80-D597FF3759DA}"/>
              </a:ext>
            </a:extLst>
          </p:cNvPr>
          <p:cNvCxnSpPr>
            <a:cxnSpLocks/>
          </p:cNvCxnSpPr>
          <p:nvPr/>
        </p:nvCxnSpPr>
        <p:spPr>
          <a:xfrm flipV="1">
            <a:off x="4141694" y="2052918"/>
            <a:ext cx="770965" cy="49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004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209</TotalTime>
  <Words>620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Times New Roman</vt:lpstr>
      <vt:lpstr>Wingdings</vt:lpstr>
      <vt:lpstr>Wingdings 3</vt:lpstr>
      <vt:lpstr>Wisp</vt:lpstr>
      <vt:lpstr>PowerPoint Presentation</vt:lpstr>
      <vt:lpstr>        WEATHER APP </vt:lpstr>
      <vt:lpstr>TEAM</vt:lpstr>
      <vt:lpstr>PROJECT TOPIC</vt:lpstr>
      <vt:lpstr>PROJECT OBJECTIVES:</vt:lpstr>
      <vt:lpstr>ABSTRACT</vt:lpstr>
      <vt:lpstr>BENEFITS OF WEATHER APP</vt:lpstr>
      <vt:lpstr>PROJECT STRUCTURE</vt:lpstr>
      <vt:lpstr>PowerPoint Presentation</vt:lpstr>
      <vt:lpstr>OUTPUT  we can the get the output in a  webpage.   </vt:lpstr>
      <vt:lpstr>CONCLUSION</vt:lpstr>
      <vt:lpstr>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WEATHER APP </dc:title>
  <dc:creator>Poorna Chandrika</dc:creator>
  <cp:lastModifiedBy>Laxmana Dharmireddi</cp:lastModifiedBy>
  <cp:revision>65</cp:revision>
  <dcterms:created xsi:type="dcterms:W3CDTF">2023-08-02T16:22:37Z</dcterms:created>
  <dcterms:modified xsi:type="dcterms:W3CDTF">2023-08-09T01:13:33Z</dcterms:modified>
</cp:coreProperties>
</file>