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8" r:id="rId13"/>
    <p:sldId id="26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laharigamidi07/Lahari-keylogg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24200" y="1770219"/>
            <a:ext cx="6558026" cy="1001556"/>
          </a:xfrm>
          <a:prstGeom prst="rect">
            <a:avLst/>
          </a:prstGeom>
        </p:spPr>
        <p:txBody>
          <a:bodyPr vert="horz" wrap="square" lIns="0" tIns="16510" rIns="0" bIns="0" rtlCol="0">
            <a:spAutoFit/>
          </a:bodyPr>
          <a:lstStyle/>
          <a:p>
            <a:pPr marL="3213735">
              <a:lnSpc>
                <a:spcPct val="100000"/>
              </a:lnSpc>
              <a:spcBef>
                <a:spcPts val="130"/>
              </a:spcBef>
            </a:pPr>
            <a:r>
              <a:rPr lang="en-GB" spc="15" dirty="0"/>
              <a:t>G.LAHARI</a:t>
            </a:r>
            <a:br>
              <a:rPr lang="en-GB" spc="15" dirty="0"/>
            </a:br>
            <a:r>
              <a:rPr lang="en-GB" spc="15" dirty="0"/>
              <a:t>ID: 21NN1A05E1</a:t>
            </a:r>
            <a:endParaRPr spc="15" dirty="0"/>
          </a:p>
        </p:txBody>
      </p:sp>
      <p:sp>
        <p:nvSpPr>
          <p:cNvPr id="8" name="object 8"/>
          <p:cNvSpPr txBox="1"/>
          <p:nvPr/>
        </p:nvSpPr>
        <p:spPr>
          <a:xfrm>
            <a:off x="6477000" y="28956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Freeform 6">
            <a:extLst>
              <a:ext uri="{FF2B5EF4-FFF2-40B4-BE49-F238E27FC236}">
                <a16:creationId xmlns:a16="http://schemas.microsoft.com/office/drawing/2014/main" id="{CF8F2DA6-2BBD-4062-8D32-95EB1921FA6D}"/>
              </a:ext>
            </a:extLst>
          </p:cNvPr>
          <p:cNvSpPr/>
          <p:nvPr/>
        </p:nvSpPr>
        <p:spPr>
          <a:xfrm>
            <a:off x="1838325" y="2762248"/>
            <a:ext cx="2312740" cy="1962152"/>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3" name="Freeform 7">
            <a:extLst>
              <a:ext uri="{FF2B5EF4-FFF2-40B4-BE49-F238E27FC236}">
                <a16:creationId xmlns:a16="http://schemas.microsoft.com/office/drawing/2014/main" id="{615F450D-0A74-4B40-B53C-A428A58C4716}"/>
              </a:ext>
            </a:extLst>
          </p:cNvPr>
          <p:cNvSpPr/>
          <p:nvPr/>
        </p:nvSpPr>
        <p:spPr>
          <a:xfrm>
            <a:off x="2630588" y="3276600"/>
            <a:ext cx="728213" cy="685800"/>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11DE409D-75E8-4E76-986E-ADE19C3FAD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969" y="1447800"/>
            <a:ext cx="3212360" cy="3543795"/>
          </a:xfrm>
          <a:prstGeom prst="rect">
            <a:avLst/>
          </a:prstGeom>
        </p:spPr>
      </p:pic>
      <p:pic>
        <p:nvPicPr>
          <p:cNvPr id="11" name="Picture 10">
            <a:extLst>
              <a:ext uri="{FF2B5EF4-FFF2-40B4-BE49-F238E27FC236}">
                <a16:creationId xmlns:a16="http://schemas.microsoft.com/office/drawing/2014/main" id="{ABE85AE1-5789-407F-8981-7822CC80FE3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519729" y="1500194"/>
            <a:ext cx="3047946" cy="3439005"/>
          </a:xfrm>
          <a:prstGeom prst="rect">
            <a:avLst/>
          </a:prstGeom>
        </p:spPr>
      </p:pic>
      <p:pic>
        <p:nvPicPr>
          <p:cNvPr id="12" name="Picture 11">
            <a:extLst>
              <a:ext uri="{FF2B5EF4-FFF2-40B4-BE49-F238E27FC236}">
                <a16:creationId xmlns:a16="http://schemas.microsoft.com/office/drawing/2014/main" id="{F7626247-F600-4C13-BFDA-5F551A49E63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705599" y="1524000"/>
            <a:ext cx="5311243" cy="3352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2DC78-2E37-246E-5D44-7F0C3E18665A}"/>
              </a:ext>
            </a:extLst>
          </p:cNvPr>
          <p:cNvSpPr>
            <a:spLocks noGrp="1"/>
          </p:cNvSpPr>
          <p:nvPr>
            <p:ph type="title"/>
          </p:nvPr>
        </p:nvSpPr>
        <p:spPr>
          <a:xfrm>
            <a:off x="755332" y="385444"/>
            <a:ext cx="10681335" cy="553998"/>
          </a:xfrm>
        </p:spPr>
        <p:txBody>
          <a:bodyPr/>
          <a:lstStyle/>
          <a:p>
            <a:r>
              <a:rPr lang="en-US" sz="3600" dirty="0"/>
              <a:t>GITHUB LINK</a:t>
            </a:r>
            <a:endParaRPr lang="en-IN" sz="3600" dirty="0"/>
          </a:p>
        </p:txBody>
      </p:sp>
      <p:sp>
        <p:nvSpPr>
          <p:cNvPr id="3" name="Text Placeholder 2">
            <a:extLst>
              <a:ext uri="{FF2B5EF4-FFF2-40B4-BE49-F238E27FC236}">
                <a16:creationId xmlns:a16="http://schemas.microsoft.com/office/drawing/2014/main" id="{169D9B20-86FD-79D9-F022-18CE8FE07EF0}"/>
              </a:ext>
            </a:extLst>
          </p:cNvPr>
          <p:cNvSpPr>
            <a:spLocks noGrp="1"/>
          </p:cNvSpPr>
          <p:nvPr>
            <p:ph type="body" idx="1"/>
          </p:nvPr>
        </p:nvSpPr>
        <p:spPr>
          <a:xfrm>
            <a:off x="1371600" y="1274802"/>
            <a:ext cx="9525000" cy="553998"/>
          </a:xfrm>
        </p:spPr>
        <p:txBody>
          <a:bodyPr/>
          <a:lstStyle/>
          <a:p>
            <a:r>
              <a:rPr lang="en-IN" dirty="0">
                <a:hlinkClick r:id="rId2"/>
              </a:rPr>
              <a:t>https://github.com/laharigamidi07/Lahari-keylogger</a:t>
            </a:r>
            <a:endParaRPr lang="en-IN" dirty="0"/>
          </a:p>
        </p:txBody>
      </p:sp>
    </p:spTree>
    <p:extLst>
      <p:ext uri="{BB962C8B-B14F-4D97-AF65-F5344CB8AC3E}">
        <p14:creationId xmlns:p14="http://schemas.microsoft.com/office/powerpoint/2010/main" val="62348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4C42-2C5E-450F-92C1-67C1BE813571}"/>
              </a:ext>
            </a:extLst>
          </p:cNvPr>
          <p:cNvSpPr>
            <a:spLocks noGrp="1"/>
          </p:cNvSpPr>
          <p:nvPr>
            <p:ph type="title"/>
          </p:nvPr>
        </p:nvSpPr>
        <p:spPr>
          <a:xfrm>
            <a:off x="755332" y="352193"/>
            <a:ext cx="10681335" cy="758190"/>
          </a:xfrm>
        </p:spPr>
        <p:txBody>
          <a:bodyPr/>
          <a:lstStyle/>
          <a:p>
            <a:r>
              <a:rPr lang="en-IN" dirty="0"/>
              <a:t>Output Explanation</a:t>
            </a:r>
          </a:p>
        </p:txBody>
      </p:sp>
      <p:sp>
        <p:nvSpPr>
          <p:cNvPr id="3" name="Rectangle 2">
            <a:extLst>
              <a:ext uri="{FF2B5EF4-FFF2-40B4-BE49-F238E27FC236}">
                <a16:creationId xmlns:a16="http://schemas.microsoft.com/office/drawing/2014/main" id="{93CCA8BA-2C2C-4C5F-807E-8DBD3B22D9FA}"/>
              </a:ext>
            </a:extLst>
          </p:cNvPr>
          <p:cNvSpPr/>
          <p:nvPr/>
        </p:nvSpPr>
        <p:spPr>
          <a:xfrm>
            <a:off x="533400" y="1524000"/>
            <a:ext cx="6096000" cy="2585323"/>
          </a:xfrm>
          <a:prstGeom prst="rect">
            <a:avLst/>
          </a:prstGeom>
        </p:spPr>
        <p:txBody>
          <a:bodyPr>
            <a:spAutoFit/>
          </a:bodyPr>
          <a:lstStyle/>
          <a:p>
            <a:pPr marL="285750" indent="-285750" algn="just">
              <a:buFont typeface="Arial" panose="020B0604020202020204" pitchFamily="34" charset="0"/>
              <a:buChar char="•"/>
            </a:pPr>
            <a:r>
              <a:rPr lang="en-GB" dirty="0"/>
              <a:t>When we click on the start button the keylogger will start.</a:t>
            </a:r>
          </a:p>
          <a:p>
            <a:pPr algn="just"/>
            <a:endParaRPr lang="en-GB" dirty="0"/>
          </a:p>
          <a:p>
            <a:pPr algn="just"/>
            <a:endParaRPr lang="en-GB" dirty="0"/>
          </a:p>
          <a:p>
            <a:pPr marL="285750" indent="-285750" algn="just">
              <a:buFont typeface="Arial" panose="020B0604020202020204" pitchFamily="34" charset="0"/>
              <a:buChar char="•"/>
            </a:pPr>
            <a:r>
              <a:rPr lang="en-GB" dirty="0"/>
              <a:t>Then you can type on your keyboard. </a:t>
            </a:r>
          </a:p>
          <a:p>
            <a:pPr marL="285750" indent="-285750" algn="just">
              <a:buFont typeface="Arial" panose="020B0604020202020204" pitchFamily="34" charset="0"/>
              <a:buChar char="•"/>
            </a:pPr>
            <a:endParaRPr lang="en-GB" dirty="0"/>
          </a:p>
          <a:p>
            <a:pPr algn="just"/>
            <a:endParaRPr lang="en-GB" dirty="0"/>
          </a:p>
          <a:p>
            <a:pPr marL="285750" indent="-285750" algn="just">
              <a:buFont typeface="Arial" panose="020B0604020202020204" pitchFamily="34" charset="0"/>
              <a:buChar char="•"/>
            </a:pPr>
            <a:r>
              <a:rPr lang="en-GB" dirty="0"/>
              <a:t>Whatever you type on your keyboard will be saved or recorded in a text file which is located in your project directory.</a:t>
            </a:r>
          </a:p>
        </p:txBody>
      </p:sp>
    </p:spTree>
    <p:extLst>
      <p:ext uri="{BB962C8B-B14F-4D97-AF65-F5344CB8AC3E}">
        <p14:creationId xmlns:p14="http://schemas.microsoft.com/office/powerpoint/2010/main" val="276429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A697E2-342F-48FD-8F13-E86F482E242C}"/>
              </a:ext>
            </a:extLst>
          </p:cNvPr>
          <p:cNvSpPr/>
          <p:nvPr/>
        </p:nvSpPr>
        <p:spPr>
          <a:xfrm>
            <a:off x="4038600" y="3244334"/>
            <a:ext cx="3429000" cy="769441"/>
          </a:xfrm>
          <a:prstGeom prst="rect">
            <a:avLst/>
          </a:prstGeom>
        </p:spPr>
        <p:txBody>
          <a:bodyPr wrap="square">
            <a:spAutoFit/>
          </a:bodyPr>
          <a:lstStyle/>
          <a:p>
            <a:r>
              <a:rPr lang="en-US" sz="4400" dirty="0">
                <a:solidFill>
                  <a:srgbClr val="92D050"/>
                </a:solidFill>
              </a:rPr>
              <a:t>THANK YOU</a:t>
            </a:r>
            <a:endParaRPr lang="en-IN" sz="4400" dirty="0">
              <a:solidFill>
                <a:srgbClr val="92D050"/>
              </a:solidFill>
            </a:endParaRPr>
          </a:p>
        </p:txBody>
      </p:sp>
      <p:pic>
        <p:nvPicPr>
          <p:cNvPr id="4" name="Picture 3">
            <a:extLst>
              <a:ext uri="{FF2B5EF4-FFF2-40B4-BE49-F238E27FC236}">
                <a16:creationId xmlns:a16="http://schemas.microsoft.com/office/drawing/2014/main" id="{A19B97DF-40FB-4D10-5715-AC9ED47796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636833"/>
            <a:ext cx="2074822" cy="3584333"/>
          </a:xfrm>
          <a:prstGeom prst="rect">
            <a:avLst/>
          </a:prstGeom>
        </p:spPr>
      </p:pic>
    </p:spTree>
    <p:extLst>
      <p:ext uri="{BB962C8B-B14F-4D97-AF65-F5344CB8AC3E}">
        <p14:creationId xmlns:p14="http://schemas.microsoft.com/office/powerpoint/2010/main" val="87608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076999" y="1695666"/>
            <a:ext cx="628574"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GB" sz="4250" spc="5" dirty="0"/>
              <a:t>KEYLOGGER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87EFEAF3-CAF7-413A-A245-1708F8C48911}"/>
              </a:ext>
            </a:extLst>
          </p:cNvPr>
          <p:cNvSpPr txBox="1"/>
          <p:nvPr/>
        </p:nvSpPr>
        <p:spPr>
          <a:xfrm rot="10800000" flipH="1" flipV="1">
            <a:off x="496111" y="1529368"/>
            <a:ext cx="6385562"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endParaRPr lang="en-GB" dirty="0"/>
          </a:p>
          <a:p>
            <a:endParaRPr lang="en-GB" dirty="0"/>
          </a:p>
          <a:p>
            <a:endParaRPr lang="en-GB" dirty="0"/>
          </a:p>
          <a:p>
            <a:endParaRPr lang="en-GB"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7DF0381-930C-4EB4-8A42-9CC97417BB01}"/>
              </a:ext>
            </a:extLst>
          </p:cNvPr>
          <p:cNvSpPr txBox="1"/>
          <p:nvPr/>
        </p:nvSpPr>
        <p:spPr>
          <a:xfrm>
            <a:off x="838200" y="1524000"/>
            <a:ext cx="688657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The presentation starts by emphasizing the significance of keyloggers, and then provides a comprehensive examination of the project's goals. It delves into the technical aspects of capturing key presses and the functionality of logging keystrokes into both text and JSON files.</a:t>
            </a:r>
          </a:p>
          <a:p>
            <a:pPr marL="285750" indent="-285750">
              <a:buFont typeface="Arial" panose="020B0604020202020204" pitchFamily="34" charset="0"/>
              <a:buChar char="•"/>
            </a:pPr>
            <a:r>
              <a:rPr lang="en-GB" dirty="0"/>
              <a:t>The agenda features a demonstration of the graphical user interface (GUI), a discussion on the ethical implications of using keyloggers, and a live demonstration showcasing the keylogger in action.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Rectangle 8">
            <a:extLst>
              <a:ext uri="{FF2B5EF4-FFF2-40B4-BE49-F238E27FC236}">
                <a16:creationId xmlns:a16="http://schemas.microsoft.com/office/drawing/2014/main" id="{A6F55054-1E96-4326-8FA8-A02C933F7B8A}"/>
              </a:ext>
            </a:extLst>
          </p:cNvPr>
          <p:cNvSpPr>
            <a:spLocks noChangeArrowheads="1"/>
          </p:cNvSpPr>
          <p:nvPr/>
        </p:nvSpPr>
        <p:spPr bwMode="auto">
          <a:xfrm>
            <a:off x="834072" y="2037934"/>
            <a:ext cx="67056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Create an advanced keylogger using Python, incorporating the </a:t>
            </a:r>
            <a:r>
              <a:rPr lang="en-US" altLang="en-US" dirty="0" err="1"/>
              <a:t>pynput</a:t>
            </a:r>
            <a:r>
              <a:rPr lang="en-US" altLang="en-US" dirty="0"/>
              <a:t> library for monitoring key presses and a user-friendly GUI developed with </a:t>
            </a:r>
            <a:r>
              <a:rPr lang="en-US" altLang="en-US" dirty="0" err="1"/>
              <a:t>tkinter</a:t>
            </a:r>
            <a:r>
              <a:rPr lang="en-US" altLang="en-US" dirty="0"/>
              <a:t>. The primary goal is to develop a secure and efficient keylogging tool that accurately records and stores keystrokes in various file formats.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This project aims to meet the need for a dependable keylogging solution that balances technical complexity with user accessibility, ensuring data integrity and ethical use in cybersecurity and software development</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Rectangle 2">
            <a:extLst>
              <a:ext uri="{FF2B5EF4-FFF2-40B4-BE49-F238E27FC236}">
                <a16:creationId xmlns:a16="http://schemas.microsoft.com/office/drawing/2014/main" id="{BA0D372E-0AF9-4311-A62C-5A18E443660C}"/>
              </a:ext>
            </a:extLst>
          </p:cNvPr>
          <p:cNvSpPr>
            <a:spLocks noChangeArrowheads="1"/>
          </p:cNvSpPr>
          <p:nvPr/>
        </p:nvSpPr>
        <p:spPr bwMode="auto">
          <a:xfrm>
            <a:off x="669290" y="2028704"/>
            <a:ext cx="588391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Embark on a journey into cybersecurity by creating a sophisticated Python keylogger featuring a sleek graphical interface built with </a:t>
            </a:r>
            <a:r>
              <a:rPr lang="en-US" altLang="en-US" dirty="0" err="1"/>
              <a:t>tkinter</a:t>
            </a:r>
            <a:r>
              <a:rPr lang="en-US" altLang="en-US" dirty="0"/>
              <a:t>. This project aims to merge the art of key press monitoring with user-friendly design, resulting in a dynamic tool that accurately captures keystrokes and presents them in an engaging format.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By combining technical expertise with aesthetic design, this endeavor not only improves data logging efficiency but also enhances the user experience, offering a fresh perspective on the intersection of functionality and style in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a:extLst>
              <a:ext uri="{FF2B5EF4-FFF2-40B4-BE49-F238E27FC236}">
                <a16:creationId xmlns:a16="http://schemas.microsoft.com/office/drawing/2014/main" id="{E3CF4D99-123A-42EE-A393-0B99E29CBBFE}"/>
              </a:ext>
            </a:extLst>
          </p:cNvPr>
          <p:cNvSpPr/>
          <p:nvPr/>
        </p:nvSpPr>
        <p:spPr>
          <a:xfrm>
            <a:off x="761393" y="2209800"/>
            <a:ext cx="6096000" cy="2862322"/>
          </a:xfrm>
          <a:prstGeom prst="rect">
            <a:avLst/>
          </a:prstGeom>
        </p:spPr>
        <p:txBody>
          <a:bodyPr>
            <a:spAutoFit/>
          </a:bodyPr>
          <a:lstStyle/>
          <a:p>
            <a:pPr marL="285750" indent="-285750" algn="just">
              <a:buFont typeface="Arial" panose="020B0604020202020204" pitchFamily="34" charset="0"/>
              <a:buChar char="•"/>
            </a:pPr>
            <a:r>
              <a:rPr lang="en-GB" dirty="0"/>
              <a:t>This project could benefit a variety of end users, including cybersecurity professionals, software developers, ethical hackers, and individuals looking to monitor and log keystrokes for security or productivity purposes.</a:t>
            </a:r>
          </a:p>
          <a:p>
            <a:pPr marL="285750" indent="-285750" algn="just">
              <a:buFont typeface="Arial" panose="020B0604020202020204" pitchFamily="34" charset="0"/>
              <a:buChar char="•"/>
            </a:pPr>
            <a:r>
              <a:rPr lang="en-GB" dirty="0"/>
              <a:t>Additionally, students and researchers interested in cybersecurity concepts and Python programming may find this project valuable for learning and experimentation. The user-friendly GUI could also attract those who prefer an intuitive and visually appealing interface for interacting with the keylogging tool.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10" name="Picture 9">
            <a:extLst>
              <a:ext uri="{FF2B5EF4-FFF2-40B4-BE49-F238E27FC236}">
                <a16:creationId xmlns:a16="http://schemas.microsoft.com/office/drawing/2014/main" id="{612B5B3F-1204-4EB5-907A-3E6836BFB084}"/>
              </a:ext>
            </a:extLst>
          </p:cNvPr>
          <p:cNvPicPr>
            <a:picLocks noChangeAspect="1"/>
          </p:cNvPicPr>
          <p:nvPr/>
        </p:nvPicPr>
        <p:blipFill>
          <a:blip r:embed="rId4"/>
          <a:stretch>
            <a:fillRect/>
          </a:stretch>
        </p:blipFill>
        <p:spPr>
          <a:xfrm>
            <a:off x="3474383" y="1407307"/>
            <a:ext cx="3064848" cy="5257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a:extLst>
              <a:ext uri="{FF2B5EF4-FFF2-40B4-BE49-F238E27FC236}">
                <a16:creationId xmlns:a16="http://schemas.microsoft.com/office/drawing/2014/main" id="{F30C6C3A-FFD2-4D69-A70B-236584E1E99C}"/>
              </a:ext>
            </a:extLst>
          </p:cNvPr>
          <p:cNvSpPr/>
          <p:nvPr/>
        </p:nvSpPr>
        <p:spPr>
          <a:xfrm>
            <a:off x="2217420" y="2133600"/>
            <a:ext cx="6096000" cy="2585323"/>
          </a:xfrm>
          <a:prstGeom prst="rect">
            <a:avLst/>
          </a:prstGeom>
        </p:spPr>
        <p:txBody>
          <a:bodyPr>
            <a:spAutoFit/>
          </a:bodyPr>
          <a:lstStyle/>
          <a:p>
            <a:pPr algn="just"/>
            <a:r>
              <a:rPr lang="en-GB" dirty="0"/>
              <a:t>The Wow factor in the keylogger project lies in its seamless integration of advanced functionality with an intuitive and aesthetically pleasing user interface. </a:t>
            </a:r>
          </a:p>
          <a:p>
            <a:pPr marL="285750" indent="-285750" algn="just">
              <a:buFont typeface="Arial" panose="020B0604020202020204" pitchFamily="34" charset="0"/>
              <a:buChar char="•"/>
            </a:pPr>
            <a:endParaRPr lang="en-GB" dirty="0"/>
          </a:p>
          <a:p>
            <a:pPr algn="just"/>
            <a:r>
              <a:rPr lang="en-GB" dirty="0"/>
              <a:t>Factors:</a:t>
            </a:r>
          </a:p>
          <a:p>
            <a:pPr marL="342900" indent="-342900" algn="just">
              <a:buFont typeface="+mj-lt"/>
              <a:buAutoNum type="arabicPeriod"/>
            </a:pPr>
            <a:r>
              <a:rPr lang="en-IN" b="1" dirty="0"/>
              <a:t>Sophisticated Keystroke Capture</a:t>
            </a:r>
            <a:r>
              <a:rPr lang="en-IN" dirty="0"/>
              <a:t>:</a:t>
            </a:r>
          </a:p>
          <a:p>
            <a:pPr marL="342900" indent="-342900" algn="just">
              <a:buFont typeface="+mj-lt"/>
              <a:buAutoNum type="arabicPeriod"/>
            </a:pPr>
            <a:r>
              <a:rPr lang="en-IN" b="1" dirty="0"/>
              <a:t>User-Friendly GUI</a:t>
            </a:r>
            <a:r>
              <a:rPr lang="en-IN" dirty="0"/>
              <a:t>:</a:t>
            </a:r>
          </a:p>
          <a:p>
            <a:pPr marL="342900" indent="-342900" algn="just">
              <a:buFont typeface="+mj-lt"/>
              <a:buAutoNum type="arabicPeriod"/>
            </a:pPr>
            <a:r>
              <a:rPr lang="en-IN" b="1" dirty="0"/>
              <a:t>Ethical and Secure Usage</a:t>
            </a:r>
            <a:r>
              <a:rPr lang="en-IN" dirty="0"/>
              <a:t>:</a:t>
            </a:r>
          </a:p>
          <a:p>
            <a:pPr marL="342900" indent="-342900" algn="just">
              <a:buFont typeface="+mj-lt"/>
              <a:buAutoNum type="arabicPeriod"/>
            </a:pPr>
            <a:r>
              <a:rPr lang="en-IN" b="1" dirty="0"/>
              <a:t>Versatile Application</a:t>
            </a:r>
            <a:r>
              <a:rPr lang="en-IN" dirty="0"/>
              <a:t>:</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205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65466" y="1136416"/>
            <a:ext cx="6956426" cy="4850046"/>
          </a:xfrm>
          <a:prstGeom prst="rect">
            <a:avLst/>
          </a:prstGeom>
        </p:spPr>
        <p:txBody>
          <a:bodyPr vert="horz" wrap="square" lIns="0" tIns="12700" rIns="0" bIns="0" rtlCol="0">
            <a:spAutoFit/>
          </a:bodyPr>
          <a:lstStyle/>
          <a:p>
            <a:pPr marL="12700">
              <a:lnSpc>
                <a:spcPct val="100000"/>
              </a:lnSpc>
              <a:spcBef>
                <a:spcPts val="100"/>
              </a:spcBef>
            </a:pPr>
            <a:r>
              <a:rPr lang="en-IN" spc="-45" dirty="0">
                <a:latin typeface="Trebuchet MS"/>
                <a:cs typeface="Trebuchet MS"/>
              </a:rPr>
              <a:t>The Main Modules used in this </a:t>
            </a:r>
            <a:r>
              <a:rPr lang="en-IN" spc="-45" dirty="0" err="1">
                <a:latin typeface="Trebuchet MS"/>
                <a:cs typeface="Trebuchet MS"/>
              </a:rPr>
              <a:t>KeyLogger</a:t>
            </a:r>
            <a:r>
              <a:rPr lang="en-IN" spc="-45" dirty="0">
                <a:latin typeface="Trebuchet MS"/>
                <a:cs typeface="Trebuchet MS"/>
              </a:rPr>
              <a:t> Project are:</a:t>
            </a:r>
          </a:p>
          <a:p>
            <a:pPr marL="355600" indent="-342900">
              <a:lnSpc>
                <a:spcPct val="100000"/>
              </a:lnSpc>
              <a:spcBef>
                <a:spcPts val="100"/>
              </a:spcBef>
              <a:buFont typeface="+mj-lt"/>
              <a:buAutoNum type="arabicPeriod"/>
            </a:pPr>
            <a:r>
              <a:rPr lang="en-IN" sz="1800" b="1" u="sng" spc="-45" dirty="0">
                <a:latin typeface="Trebuchet MS"/>
                <a:cs typeface="Trebuchet MS"/>
              </a:rPr>
              <a:t>Keylogger </a:t>
            </a:r>
            <a:r>
              <a:rPr lang="en-IN" sz="1800" b="1" u="sng" spc="-45" dirty="0" err="1">
                <a:latin typeface="Trebuchet MS"/>
                <a:cs typeface="Trebuchet MS"/>
              </a:rPr>
              <a:t>Module:</a:t>
            </a:r>
            <a:r>
              <a:rPr lang="en-IN" sz="1800" spc="-45" dirty="0" err="1">
                <a:latin typeface="Trebuchet MS"/>
                <a:cs typeface="Trebuchet MS"/>
              </a:rPr>
              <a:t>This</a:t>
            </a:r>
            <a:r>
              <a:rPr lang="en-IN" sz="1800" spc="-45" dirty="0">
                <a:latin typeface="Trebuchet MS"/>
                <a:cs typeface="Trebuchet MS"/>
              </a:rPr>
              <a:t> uses the ‘</a:t>
            </a:r>
            <a:r>
              <a:rPr lang="en-IN" sz="1800" spc="-45" dirty="0" err="1">
                <a:latin typeface="Trebuchet MS"/>
                <a:cs typeface="Trebuchet MS"/>
              </a:rPr>
              <a:t>pynput</a:t>
            </a:r>
            <a:r>
              <a:rPr lang="en-IN" spc="-45" dirty="0">
                <a:latin typeface="Trebuchet MS"/>
                <a:cs typeface="Trebuchet MS"/>
              </a:rPr>
              <a:t>’ library to maintain the keylogger functionality.</a:t>
            </a: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Pynput:</a:t>
            </a:r>
            <a:r>
              <a:rPr lang="en-IN" spc="-45" dirty="0" err="1">
                <a:latin typeface="Trebuchet MS"/>
                <a:cs typeface="Trebuchet MS"/>
              </a:rPr>
              <a:t>This</a:t>
            </a:r>
            <a:r>
              <a:rPr lang="en-IN" spc="-45" dirty="0">
                <a:latin typeface="Trebuchet MS"/>
                <a:cs typeface="Trebuchet MS"/>
              </a:rPr>
              <a:t> library enables you to control and monitor input devices such as the mouse and keyboard.</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Jsonlib</a:t>
            </a:r>
            <a:r>
              <a:rPr lang="en-IN" b="1" u="sng" spc="-45" dirty="0">
                <a:latin typeface="Trebuchet MS"/>
                <a:cs typeface="Trebuchet MS"/>
              </a:rPr>
              <a:t>:</a:t>
            </a:r>
            <a:r>
              <a:rPr lang="en-IN" spc="-45" dirty="0">
                <a:latin typeface="Trebuchet MS"/>
                <a:cs typeface="Trebuchet MS"/>
              </a:rPr>
              <a:t> This library is used for working with JSON data in </a:t>
            </a:r>
            <a:r>
              <a:rPr lang="en-IN" spc="-45" dirty="0" err="1">
                <a:latin typeface="Trebuchet MS"/>
                <a:cs typeface="Trebuchet MS"/>
              </a:rPr>
              <a:t>Python.It</a:t>
            </a:r>
            <a:r>
              <a:rPr lang="en-IN" spc="-45" dirty="0">
                <a:latin typeface="Trebuchet MS"/>
                <a:cs typeface="Trebuchet MS"/>
              </a:rPr>
              <a:t> provides functions for encoding python objects into JSON strings and decoding JSON strings into Python objects.</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a:latin typeface="Trebuchet MS"/>
                <a:cs typeface="Trebuchet MS"/>
              </a:rPr>
              <a:t>GUI module:</a:t>
            </a:r>
            <a:r>
              <a:rPr lang="en-GB" spc="-45" dirty="0">
                <a:latin typeface="Trebuchet MS"/>
                <a:cs typeface="Trebuchet MS"/>
              </a:rPr>
              <a:t> The GUI module will be responsible for creating the graphical user interface using '</a:t>
            </a:r>
            <a:r>
              <a:rPr lang="en-GB" spc="-45" dirty="0" err="1">
                <a:latin typeface="Trebuchet MS"/>
                <a:cs typeface="Trebuchet MS"/>
              </a:rPr>
              <a:t>tkinter</a:t>
            </a:r>
            <a:r>
              <a:rPr lang="en-GB" spc="-45" dirty="0">
                <a:latin typeface="Trebuchet MS"/>
                <a:cs typeface="Trebuchet MS"/>
              </a:rPr>
              <a:t>' to provide a visually appealing way for users to interact with the keylogger.</a:t>
            </a:r>
            <a:endParaRPr lang="en-IN"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TotalTime>
  <Words>706</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Trebuchet MS</vt:lpstr>
      <vt:lpstr>Office Theme</vt:lpstr>
      <vt:lpstr>G.LAHARI ID: 21NN1A05E1</vt:lpstr>
      <vt:lpstr>KEYLOGGER</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GITHUB LINK</vt:lpstr>
      <vt:lpstr>Output Explanation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K.S.V Aravind</dc:title>
  <dc:creator>Kodamanchili Sri Venkat Aravind</dc:creator>
  <cp:lastModifiedBy>Priyanka Paleti</cp:lastModifiedBy>
  <cp:revision>17</cp:revision>
  <dcterms:created xsi:type="dcterms:W3CDTF">2024-06-03T05:48:59Z</dcterms:created>
  <dcterms:modified xsi:type="dcterms:W3CDTF">2024-06-20T06:19:13Z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