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09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1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3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1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89B2-CE07-430F-ABD3-872BC82C60E3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600010-FE51-418B-A719-AAEF51602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E51B-1414-4D48-96AB-A6B3A194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406400"/>
            <a:ext cx="756699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Theme Based Project </a:t>
            </a:r>
            <a:br>
              <a:rPr lang="en-IN" dirty="0"/>
            </a:br>
            <a:r>
              <a:rPr lang="en-IN" dirty="0"/>
              <a:t>Review 1</a:t>
            </a:r>
            <a:br>
              <a:rPr lang="en-IN" dirty="0"/>
            </a:br>
            <a:r>
              <a:rPr lang="en-IN" dirty="0"/>
              <a:t>STS- Safe Than Sorry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3D9FD-E343-4933-B802-1EE9F194F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4" y="3591338"/>
            <a:ext cx="7765774" cy="218329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By:</a:t>
            </a:r>
          </a:p>
          <a:p>
            <a:pPr algn="r"/>
            <a:r>
              <a:rPr lang="en-IN" dirty="0"/>
              <a:t>				Sarika Vishwanatham (102)</a:t>
            </a:r>
          </a:p>
          <a:p>
            <a:pPr algn="r"/>
            <a:r>
              <a:rPr lang="en-IN" dirty="0"/>
              <a:t>Kiranmayi Anupindi (078)</a:t>
            </a:r>
          </a:p>
          <a:p>
            <a:pPr algn="r"/>
            <a:r>
              <a:rPr lang="en-IN" dirty="0"/>
              <a:t>G. Sahithi Reddy (094)</a:t>
            </a:r>
          </a:p>
          <a:p>
            <a:pPr algn="r"/>
            <a:r>
              <a:rPr lang="en-IN" dirty="0"/>
              <a:t>M. Lahari Reddy (020)</a:t>
            </a:r>
          </a:p>
        </p:txBody>
      </p:sp>
    </p:spTree>
    <p:extLst>
      <p:ext uri="{BB962C8B-B14F-4D97-AF65-F5344CB8AC3E}">
        <p14:creationId xmlns:p14="http://schemas.microsoft.com/office/powerpoint/2010/main" val="32307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B73-765A-41BD-BF2F-8EA70B5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SPECIFICTION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4BA4A-B952-41B4-8928-CE8BC2F2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0" y="1332848"/>
            <a:ext cx="8736814" cy="5292274"/>
          </a:xfrm>
        </p:spPr>
      </p:pic>
    </p:spTree>
    <p:extLst>
      <p:ext uri="{BB962C8B-B14F-4D97-AF65-F5344CB8AC3E}">
        <p14:creationId xmlns:p14="http://schemas.microsoft.com/office/powerpoint/2010/main" val="268678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ABD2-D046-42A6-9E3C-8AB57DE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ARCHITECTURE SPCIFICATION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AB1C21-B209-4191-BE4D-20E943CF4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73945"/>
              </p:ext>
            </p:extLst>
          </p:nvPr>
        </p:nvGraphicFramePr>
        <p:xfrm>
          <a:off x="677863" y="2160587"/>
          <a:ext cx="8596311" cy="84518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23230657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4747060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3374319"/>
                    </a:ext>
                  </a:extLst>
                </a:gridCol>
              </a:tblGrid>
              <a:tr h="845183">
                <a:tc>
                  <a:txBody>
                    <a:bodyPr/>
                    <a:lstStyle/>
                    <a:p>
                      <a:r>
                        <a:rPr lang="en-IN" dirty="0"/>
                        <a:t>Data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Retrieve 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Retrieve Establishments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037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CE2F92-F4A2-4E72-9BE6-6C4EF8C7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7031"/>
              </p:ext>
            </p:extLst>
          </p:nvPr>
        </p:nvGraphicFramePr>
        <p:xfrm>
          <a:off x="677334" y="3005772"/>
          <a:ext cx="859631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62617338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79585603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52376395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24171187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829853076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r>
                        <a:rPr lang="en-IN" dirty="0"/>
                        <a:t>Application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Calculate 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Calculate Route to Police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Calculate Route to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428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8AE135-FEA2-4B89-A4A8-6C19DECE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34168"/>
              </p:ext>
            </p:extLst>
          </p:nvPr>
        </p:nvGraphicFramePr>
        <p:xfrm>
          <a:off x="677332" y="4326573"/>
          <a:ext cx="8596312" cy="150438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6140489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370239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48569024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43541380"/>
                    </a:ext>
                  </a:extLst>
                </a:gridCol>
              </a:tblGrid>
              <a:tr h="1504383">
                <a:tc>
                  <a:txBody>
                    <a:bodyPr/>
                    <a:lstStyle/>
                    <a:p>
                      <a:r>
                        <a:rPr lang="en-IN" dirty="0"/>
                        <a:t>Presentation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Find Police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4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1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CF10-1A30-4B4C-B942-DB8B736E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3095074"/>
            <a:ext cx="10515600" cy="1325563"/>
          </a:xfrm>
        </p:spPr>
        <p:txBody>
          <a:bodyPr/>
          <a:lstStyle/>
          <a:p>
            <a:r>
              <a:rPr lang="en-IN" dirty="0"/>
              <a:t>					</a:t>
            </a:r>
            <a:r>
              <a:rPr lang="en-IN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7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0890-49DA-4350-A14A-F86576CD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CFB9-B660-4CC4-BE6E-D9D3876F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949"/>
            <a:ext cx="8596668" cy="4835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u="sng" dirty="0"/>
              <a:t>1.</a:t>
            </a:r>
            <a:r>
              <a:rPr lang="en-IN" dirty="0"/>
              <a:t>        </a:t>
            </a:r>
            <a:r>
              <a:rPr lang="en-IN" u="sng" dirty="0"/>
              <a:t>Contents</a:t>
            </a:r>
            <a:r>
              <a:rPr lang="en-IN" dirty="0"/>
              <a:t> 1</a:t>
            </a:r>
          </a:p>
          <a:p>
            <a:r>
              <a:rPr lang="en-IN" u="sng" dirty="0"/>
              <a:t>2.</a:t>
            </a:r>
            <a:r>
              <a:rPr lang="en-IN" dirty="0"/>
              <a:t>        </a:t>
            </a:r>
            <a:r>
              <a:rPr lang="en-IN" u="sng" dirty="0"/>
              <a:t>Document Owners</a:t>
            </a:r>
            <a:r>
              <a:rPr lang="en-IN" dirty="0"/>
              <a:t> 1</a:t>
            </a:r>
          </a:p>
          <a:p>
            <a:r>
              <a:rPr lang="en-IN" u="sng" dirty="0"/>
              <a:t>3.</a:t>
            </a:r>
            <a:r>
              <a:rPr lang="en-IN" dirty="0"/>
              <a:t>        </a:t>
            </a:r>
            <a:r>
              <a:rPr lang="en-IN" u="sng" dirty="0"/>
              <a:t>Overview</a:t>
            </a:r>
            <a:r>
              <a:rPr lang="en-IN" dirty="0"/>
              <a:t>. 2</a:t>
            </a:r>
          </a:p>
          <a:p>
            <a:r>
              <a:rPr lang="en-IN" u="sng" dirty="0"/>
              <a:t>4.</a:t>
            </a:r>
            <a:r>
              <a:rPr lang="en-IN" dirty="0"/>
              <a:t>        </a:t>
            </a:r>
            <a:r>
              <a:rPr lang="en-IN" u="sng" dirty="0"/>
              <a:t>Data store</a:t>
            </a:r>
            <a:r>
              <a:rPr lang="en-IN" dirty="0"/>
              <a:t>. 2</a:t>
            </a:r>
          </a:p>
          <a:p>
            <a:r>
              <a:rPr lang="en-IN" u="sng" dirty="0"/>
              <a:t>4.1.</a:t>
            </a:r>
            <a:r>
              <a:rPr lang="en-IN" dirty="0"/>
              <a:t>    </a:t>
            </a:r>
            <a:r>
              <a:rPr lang="en-IN" u="sng" dirty="0"/>
              <a:t>Overview</a:t>
            </a:r>
            <a:r>
              <a:rPr lang="en-IN" dirty="0"/>
              <a:t>.. 2</a:t>
            </a:r>
          </a:p>
          <a:p>
            <a:r>
              <a:rPr lang="en-IN" u="sng" dirty="0"/>
              <a:t>4.2.</a:t>
            </a:r>
            <a:r>
              <a:rPr lang="en-IN" dirty="0"/>
              <a:t>    </a:t>
            </a:r>
            <a:r>
              <a:rPr lang="en-IN" u="sng" dirty="0"/>
              <a:t>Schema</a:t>
            </a:r>
            <a:r>
              <a:rPr lang="en-IN" dirty="0"/>
              <a:t>. 2</a:t>
            </a:r>
          </a:p>
          <a:p>
            <a:r>
              <a:rPr lang="en-IN" u="sng" dirty="0"/>
              <a:t>5.</a:t>
            </a:r>
            <a:r>
              <a:rPr lang="en-IN" dirty="0"/>
              <a:t>        </a:t>
            </a:r>
            <a:r>
              <a:rPr lang="en-IN" u="sng" dirty="0"/>
              <a:t>Data Layer</a:t>
            </a:r>
            <a:r>
              <a:rPr lang="en-IN" dirty="0"/>
              <a:t> 2</a:t>
            </a:r>
          </a:p>
          <a:p>
            <a:r>
              <a:rPr lang="en-IN" u="sng" dirty="0"/>
              <a:t>5.1.</a:t>
            </a:r>
            <a:r>
              <a:rPr lang="en-IN" dirty="0"/>
              <a:t>    </a:t>
            </a:r>
            <a:r>
              <a:rPr lang="en-IN" u="sng" dirty="0"/>
              <a:t>Overview</a:t>
            </a:r>
            <a:r>
              <a:rPr lang="en-IN" dirty="0"/>
              <a:t>.. 2</a:t>
            </a:r>
          </a:p>
          <a:p>
            <a:r>
              <a:rPr lang="en-IN" u="sng" dirty="0"/>
              <a:t>5.2.</a:t>
            </a:r>
            <a:r>
              <a:rPr lang="en-IN" dirty="0"/>
              <a:t>    </a:t>
            </a:r>
            <a:r>
              <a:rPr lang="en-IN" u="sng" dirty="0"/>
              <a:t>Retrieve Routes</a:t>
            </a:r>
            <a:r>
              <a:rPr lang="en-IN" dirty="0"/>
              <a:t>. 3</a:t>
            </a:r>
          </a:p>
          <a:p>
            <a:r>
              <a:rPr lang="en-IN" u="sng" dirty="0"/>
              <a:t>5.3.</a:t>
            </a:r>
            <a:r>
              <a:rPr lang="en-IN" dirty="0"/>
              <a:t>    </a:t>
            </a:r>
            <a:r>
              <a:rPr lang="en-IN" u="sng" dirty="0"/>
              <a:t>Retrieve Establishments</a:t>
            </a:r>
            <a:r>
              <a:rPr lang="en-IN" dirty="0"/>
              <a:t>. 3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FE41-9B65-4403-B6D3-133B6A6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5CBB-E42F-42A3-8154-4C3DDA0B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6.</a:t>
            </a:r>
            <a:r>
              <a:rPr lang="en-IN" dirty="0"/>
              <a:t>        </a:t>
            </a:r>
            <a:r>
              <a:rPr lang="en-IN" u="sng" dirty="0"/>
              <a:t>Application Layer</a:t>
            </a:r>
            <a:r>
              <a:rPr lang="en-IN" dirty="0"/>
              <a:t> 3</a:t>
            </a:r>
          </a:p>
          <a:p>
            <a:r>
              <a:rPr lang="en-IN" u="sng" dirty="0"/>
              <a:t>6.1.</a:t>
            </a:r>
            <a:r>
              <a:rPr lang="en-IN" dirty="0"/>
              <a:t>    </a:t>
            </a:r>
            <a:r>
              <a:rPr lang="en-IN" u="sng" dirty="0"/>
              <a:t>Overview</a:t>
            </a:r>
            <a:r>
              <a:rPr lang="en-IN" dirty="0"/>
              <a:t>.. 3</a:t>
            </a:r>
          </a:p>
          <a:p>
            <a:r>
              <a:rPr lang="en-IN" u="sng" dirty="0"/>
              <a:t>6.2.</a:t>
            </a:r>
            <a:r>
              <a:rPr lang="en-IN" dirty="0"/>
              <a:t>    </a:t>
            </a:r>
            <a:r>
              <a:rPr lang="en-IN" u="sng" dirty="0"/>
              <a:t>Storing Data</a:t>
            </a:r>
            <a:r>
              <a:rPr lang="en-IN" dirty="0"/>
              <a:t>. 3</a:t>
            </a:r>
          </a:p>
          <a:p>
            <a:r>
              <a:rPr lang="en-IN" u="sng" dirty="0"/>
              <a:t>6.3.</a:t>
            </a:r>
            <a:r>
              <a:rPr lang="en-IN" dirty="0"/>
              <a:t>    </a:t>
            </a:r>
            <a:r>
              <a:rPr lang="en-IN" u="sng" dirty="0"/>
              <a:t>Calculating Route</a:t>
            </a:r>
            <a:r>
              <a:rPr lang="en-IN" dirty="0"/>
              <a:t>. 3</a:t>
            </a:r>
          </a:p>
          <a:p>
            <a:r>
              <a:rPr lang="en-IN" u="sng" dirty="0"/>
              <a:t>6.4</a:t>
            </a:r>
            <a:r>
              <a:rPr lang="en-IN" dirty="0"/>
              <a:t>       </a:t>
            </a:r>
            <a:r>
              <a:rPr lang="en-IN" u="sng" dirty="0"/>
              <a:t>Calculating Route to Police Stations.. 4</a:t>
            </a:r>
            <a:endParaRPr lang="en-IN" dirty="0"/>
          </a:p>
          <a:p>
            <a:r>
              <a:rPr lang="en-IN" u="sng" dirty="0"/>
              <a:t>6.5</a:t>
            </a:r>
            <a:r>
              <a:rPr lang="en-IN" dirty="0"/>
              <a:t>       </a:t>
            </a:r>
            <a:r>
              <a:rPr lang="en-IN" u="sng" dirty="0"/>
              <a:t>Calculating Route to Hospitals..</a:t>
            </a:r>
            <a:r>
              <a:rPr lang="en-IN" dirty="0"/>
              <a:t> 5</a:t>
            </a:r>
          </a:p>
          <a:p>
            <a:r>
              <a:rPr lang="en-IN" u="sng" dirty="0"/>
              <a:t>7.</a:t>
            </a:r>
            <a:r>
              <a:rPr lang="en-IN" dirty="0"/>
              <a:t>        </a:t>
            </a:r>
            <a:r>
              <a:rPr lang="en-IN" u="sng" dirty="0"/>
              <a:t>Presentation Layer</a:t>
            </a:r>
            <a:r>
              <a:rPr lang="en-IN" dirty="0"/>
              <a:t> 5</a:t>
            </a:r>
          </a:p>
          <a:p>
            <a:r>
              <a:rPr lang="en-IN" u="sng" dirty="0"/>
              <a:t>7.1.</a:t>
            </a:r>
            <a:r>
              <a:rPr lang="en-IN" dirty="0"/>
              <a:t>    </a:t>
            </a:r>
            <a:r>
              <a:rPr lang="en-IN" u="sng" dirty="0"/>
              <a:t>Overview</a:t>
            </a:r>
            <a:r>
              <a:rPr lang="en-IN" dirty="0"/>
              <a:t>.. 5</a:t>
            </a:r>
          </a:p>
          <a:p>
            <a:r>
              <a:rPr lang="en-IN" u="sng" dirty="0"/>
              <a:t>7.2.</a:t>
            </a:r>
            <a:r>
              <a:rPr lang="en-IN" dirty="0"/>
              <a:t>    </a:t>
            </a:r>
            <a:r>
              <a:rPr lang="en-IN" u="sng" dirty="0"/>
              <a:t>Home Page..</a:t>
            </a:r>
            <a:r>
              <a:rPr lang="en-IN" dirty="0"/>
              <a:t>6</a:t>
            </a:r>
          </a:p>
          <a:p>
            <a:r>
              <a:rPr lang="en-IN" u="sng" dirty="0"/>
              <a:t>7.3.</a:t>
            </a:r>
            <a:r>
              <a:rPr lang="en-IN" dirty="0"/>
              <a:t>    </a:t>
            </a:r>
            <a:r>
              <a:rPr lang="en-IN" u="sng" dirty="0"/>
              <a:t>Find Hospitals (Button)..</a:t>
            </a:r>
            <a:r>
              <a:rPr lang="en-IN" dirty="0"/>
              <a:t> 6</a:t>
            </a:r>
          </a:p>
          <a:p>
            <a:r>
              <a:rPr lang="en-IN" u="sng" dirty="0"/>
              <a:t>7.4.</a:t>
            </a:r>
            <a:r>
              <a:rPr lang="en-IN" dirty="0"/>
              <a:t>    </a:t>
            </a:r>
            <a:r>
              <a:rPr lang="en-IN" u="sng" dirty="0"/>
              <a:t>Find Police Stations (Button)..</a:t>
            </a:r>
            <a:r>
              <a:rPr lang="en-IN" dirty="0"/>
              <a:t> 6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7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8CF-87C8-4349-B6C2-87482A55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595-3953-4B01-810E-A5FD806A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Women surveyed said that they feel uncomfortable or unsafe when taking trips alone, and two in five women reported experiencing harassment while doing so.</a:t>
            </a:r>
          </a:p>
          <a:p>
            <a:pPr marL="0" indent="0">
              <a:buNone/>
            </a:pPr>
            <a:r>
              <a:rPr lang="en-IN" sz="2800" b="1" dirty="0"/>
              <a:t>Statistics show that :</a:t>
            </a:r>
          </a:p>
          <a:p>
            <a:r>
              <a:rPr lang="en-IN" dirty="0"/>
              <a:t>Nearly two-thirds of female travellers (65%) research the relative safety of their destination before they go.</a:t>
            </a:r>
          </a:p>
          <a:p>
            <a:r>
              <a:rPr lang="en-IN" dirty="0"/>
              <a:t> To gather the information they need, they are most likely to reach out to people who have travelled to the destination(31%). </a:t>
            </a:r>
          </a:p>
          <a:p>
            <a:r>
              <a:rPr lang="en-IN" dirty="0"/>
              <a:t>Others report they have read reviews about the topic(28%), consulted guide book or blogs (18%), looked at the crime statistics(16%) or visited message boards or travel communities (16%).</a:t>
            </a:r>
          </a:p>
        </p:txBody>
      </p:sp>
    </p:spTree>
    <p:extLst>
      <p:ext uri="{BB962C8B-B14F-4D97-AF65-F5344CB8AC3E}">
        <p14:creationId xmlns:p14="http://schemas.microsoft.com/office/powerpoint/2010/main" val="20431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6DB9-FDB5-49A8-8989-7736C269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C273-F49F-4882-A19D-6CAB47DD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IN" sz="2400" dirty="0"/>
              <a:t>STS - Safe Than Sorry is an app to prevent users from travelling through isolated or unfrequented routes.</a:t>
            </a:r>
          </a:p>
          <a:p>
            <a:r>
              <a:rPr lang="en-IN" sz="2400" dirty="0"/>
              <a:t> The user will get an alert when he is deflecting from the most frequently used route.</a:t>
            </a:r>
          </a:p>
          <a:p>
            <a:r>
              <a:rPr lang="en-IN" sz="2400" dirty="0"/>
              <a:t> As long as the app is running in the background, it checks if he has entered an isolated location. </a:t>
            </a:r>
          </a:p>
          <a:p>
            <a:r>
              <a:rPr lang="en-IN" sz="2400" dirty="0"/>
              <a:t>He will receive an alert and can choose to dismiss the alert or redirect onto a route with more commercial establishments.</a:t>
            </a:r>
          </a:p>
        </p:txBody>
      </p:sp>
    </p:spTree>
    <p:extLst>
      <p:ext uri="{BB962C8B-B14F-4D97-AF65-F5344CB8AC3E}">
        <p14:creationId xmlns:p14="http://schemas.microsoft.com/office/powerpoint/2010/main" val="18738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A601-4ADB-48A4-969A-92587E4F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Why 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A3EF-E610-41B0-8AC7-9844655A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Always know the narrow and dingy paths you might be led into.</a:t>
            </a:r>
          </a:p>
          <a:p>
            <a:r>
              <a:rPr lang="en-IN" sz="2400" dirty="0"/>
              <a:t>Know how to get back onto a relatively crowded area, in case one might need help.</a:t>
            </a:r>
          </a:p>
          <a:p>
            <a:r>
              <a:rPr lang="en-IN" sz="2400" dirty="0"/>
              <a:t>Get to the nearest help i.e. Police Station, Hospital or close by establishments like malls, hotels, pharmacies etc.</a:t>
            </a:r>
          </a:p>
        </p:txBody>
      </p:sp>
    </p:spTree>
    <p:extLst>
      <p:ext uri="{BB962C8B-B14F-4D97-AF65-F5344CB8AC3E}">
        <p14:creationId xmlns:p14="http://schemas.microsoft.com/office/powerpoint/2010/main" val="1613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F508-94FB-49B1-9004-AC6F9125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3D1D-C3E2-46E5-B544-18D96C31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en-IN" sz="2400" dirty="0"/>
              <a:t>STS calculates the safety of a route based on the commercial establishments present along the route, taking into account:</a:t>
            </a:r>
          </a:p>
          <a:p>
            <a:r>
              <a:rPr lang="en-IN" sz="2400" dirty="0"/>
              <a:t> Their timings</a:t>
            </a:r>
          </a:p>
          <a:p>
            <a:r>
              <a:rPr lang="en-IN" sz="2400" dirty="0"/>
              <a:t> The user’s estimated time of arrival to the destination </a:t>
            </a:r>
          </a:p>
          <a:p>
            <a:r>
              <a:rPr lang="en-IN" sz="2400" dirty="0"/>
              <a:t>Safety quotient (probability of finding help) of the type of establishment.</a:t>
            </a:r>
          </a:p>
        </p:txBody>
      </p:sp>
    </p:spTree>
    <p:extLst>
      <p:ext uri="{BB962C8B-B14F-4D97-AF65-F5344CB8AC3E}">
        <p14:creationId xmlns:p14="http://schemas.microsoft.com/office/powerpoint/2010/main" val="293908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7B5-0CC3-4DA0-8D28-C1A390A4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F1092-4A3A-4062-95B3-F90DF1AA7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1" y="1278835"/>
            <a:ext cx="6882907" cy="5167575"/>
          </a:xfrm>
        </p:spPr>
      </p:pic>
    </p:spTree>
    <p:extLst>
      <p:ext uri="{BB962C8B-B14F-4D97-AF65-F5344CB8AC3E}">
        <p14:creationId xmlns:p14="http://schemas.microsoft.com/office/powerpoint/2010/main" val="31320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7B5-0CC3-4DA0-8D28-C1A390A4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73F4DC-CF02-4393-8A61-8E802144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3" y="1457739"/>
            <a:ext cx="9143425" cy="4620005"/>
          </a:xfrm>
        </p:spPr>
      </p:pic>
    </p:spTree>
    <p:extLst>
      <p:ext uri="{BB962C8B-B14F-4D97-AF65-F5344CB8AC3E}">
        <p14:creationId xmlns:p14="http://schemas.microsoft.com/office/powerpoint/2010/main" val="558541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347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Theme Based Project  Review 1 STS- Safe Than Sorry</vt:lpstr>
      <vt:lpstr>Contents</vt:lpstr>
      <vt:lpstr>Contents</vt:lpstr>
      <vt:lpstr>   Problem Statement</vt:lpstr>
      <vt:lpstr>    Description</vt:lpstr>
      <vt:lpstr>    Why STS?</vt:lpstr>
      <vt:lpstr>    Working</vt:lpstr>
      <vt:lpstr>DATA FLOW DIAGRAM</vt:lpstr>
      <vt:lpstr>USE CASE DIAGRAM</vt:lpstr>
      <vt:lpstr>DATABASE SPECIFICTION</vt:lpstr>
      <vt:lpstr>  ARCHITECTURE SPCIFICATION</vt:lpstr>
      <vt:lpstr>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Based Project – Review 1 STS- Safe Than Sorry</dc:title>
  <dc:creator>GLO</dc:creator>
  <cp:lastModifiedBy>GLO</cp:lastModifiedBy>
  <cp:revision>12</cp:revision>
  <dcterms:created xsi:type="dcterms:W3CDTF">2019-02-25T06:50:05Z</dcterms:created>
  <dcterms:modified xsi:type="dcterms:W3CDTF">2019-02-26T09:53:34Z</dcterms:modified>
</cp:coreProperties>
</file>