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A632-8923-C757-899A-DB39BABD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8991600" cy="1857375"/>
          </a:xfrm>
        </p:spPr>
        <p:txBody>
          <a:bodyPr/>
          <a:lstStyle/>
          <a:p>
            <a:r>
              <a:rPr lang="en-GB" sz="2800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Personal Finance Management App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9C3A9-6EF7-6EE4-FB01-EA379C930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855" y="3886012"/>
            <a:ext cx="8490966" cy="20016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                                   </a:t>
            </a:r>
            <a:r>
              <a:rPr lang="en-IN" b="1" dirty="0"/>
              <a:t>Group members </a:t>
            </a:r>
          </a:p>
          <a:p>
            <a:r>
              <a:rPr lang="en-IN" dirty="0"/>
              <a:t>                                   	        Samreen Abbasi- 6396941                                                       			            Amrutha </a:t>
            </a:r>
            <a:r>
              <a:rPr lang="en-IN" dirty="0" err="1"/>
              <a:t>balumuri</a:t>
            </a:r>
            <a:r>
              <a:rPr lang="en-IN" dirty="0"/>
              <a:t>- 6334423</a:t>
            </a:r>
            <a:br>
              <a:rPr lang="en-IN" dirty="0"/>
            </a:br>
            <a:r>
              <a:rPr lang="en-IN" dirty="0"/>
              <a:t>                                                  Gabriel </a:t>
            </a:r>
            <a:r>
              <a:rPr lang="en-IN" dirty="0" err="1"/>
              <a:t>Alberro</a:t>
            </a:r>
            <a:r>
              <a:rPr lang="en-IN" dirty="0"/>
              <a:t> - 6209261</a:t>
            </a:r>
            <a:br>
              <a:rPr lang="en-IN" dirty="0"/>
            </a:br>
            <a:r>
              <a:rPr lang="en-IN" dirty="0"/>
              <a:t>                                                   Bhuvan </a:t>
            </a:r>
            <a:r>
              <a:rPr lang="en-IN" dirty="0" err="1"/>
              <a:t>Loknath</a:t>
            </a:r>
            <a:r>
              <a:rPr lang="en-IN" dirty="0"/>
              <a:t> - 6455938</a:t>
            </a:r>
            <a:br>
              <a:rPr lang="en-IN" dirty="0"/>
            </a:br>
            <a:r>
              <a:rPr lang="en-IN" dirty="0"/>
              <a:t>                                             Lewis Mesa - 6189964                                                               		                         Deepak Polasi Sai -6425586</a:t>
            </a:r>
          </a:p>
        </p:txBody>
      </p:sp>
    </p:spTree>
    <p:extLst>
      <p:ext uri="{BB962C8B-B14F-4D97-AF65-F5344CB8AC3E}">
        <p14:creationId xmlns:p14="http://schemas.microsoft.com/office/powerpoint/2010/main" val="258222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F1AAD-171A-CF92-A509-ACF9D913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047875"/>
            <a:ext cx="6476999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EB550-0D22-B71A-50B9-C19CE32E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123950"/>
            <a:ext cx="91249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54ADA-B0B3-4258-E53E-410309B9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838201"/>
            <a:ext cx="8724899" cy="48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0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432F4-0ACB-B849-CA9B-A4E1A8CF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28724"/>
            <a:ext cx="86487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0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39E62-FF4B-25CA-F7E4-129E7589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1276350"/>
            <a:ext cx="8810624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725BD-D76C-3E73-3B11-4DE5FF30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42975"/>
            <a:ext cx="94678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2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57542-82FE-D3C4-7484-57D189CF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14400"/>
            <a:ext cx="91535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36CD-6C42-7ACB-11E8-C42945A2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inserted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BE8DE-6FA5-2ED5-17DC-98B022A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1" y="2476498"/>
            <a:ext cx="10210799" cy="356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B67E74-473E-CBC9-B516-9B0B7AE1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4352925"/>
            <a:ext cx="9305925" cy="1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A87D5-D780-E2A1-C9D4-B2E355D0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923926"/>
            <a:ext cx="841057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B678D-32E5-A8A9-248E-625F3C84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6" y="3657600"/>
            <a:ext cx="6924674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1A6FE-92D5-4E61-2755-83608B98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400176"/>
            <a:ext cx="8582025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6341A-58F8-0495-9DAA-4EFEB68D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086100"/>
            <a:ext cx="3771899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9FB2-5C7C-4EDD-F055-33701B6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Scenario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5EDB-D460-4453-7E5A-FABEE886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kern="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GB" sz="3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esigning a database for a personal finance management app. This app helps users track their income, expenses, budgets, and investments.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8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43B39-1489-C848-0B42-970A0093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362076"/>
            <a:ext cx="8839200" cy="2066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23C08-A08D-CD34-8148-A15B67E6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3629024"/>
            <a:ext cx="7791449" cy="22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8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998E2-272F-AAED-72F2-25D56863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152526"/>
            <a:ext cx="9344025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9A95B-5E85-C4D4-E39A-0F019B83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9" y="3819526"/>
            <a:ext cx="8010525" cy="15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C1942-885F-3667-E785-FC7B10A6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48615"/>
            <a:ext cx="9143999" cy="1670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B17A80-DF1B-9D21-207A-2B050F5F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943225"/>
            <a:ext cx="8448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3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532CF-CFBB-5E94-28E9-2A62E54C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59092"/>
            <a:ext cx="9544050" cy="1674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CF427-DB02-9BCE-CE91-3A307E01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943226"/>
            <a:ext cx="8629650" cy="2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99408-0707-EBEF-B5EB-DAA75218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6" y="1093442"/>
            <a:ext cx="10134600" cy="1544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84AB9-2AD2-8DDE-9CB4-13CA60F1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1" y="3442269"/>
            <a:ext cx="8791574" cy="17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80A50-62FD-C319-AC6F-7D972B15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1" y="638142"/>
            <a:ext cx="8991600" cy="1590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D2442-713E-B1A4-460C-F8D9ADA3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809875"/>
            <a:ext cx="8239125" cy="24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5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D5A-8B9D-6A60-AF1D-FC271F80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28FE-D1DF-B5B3-C8EA-C7740187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Bycrypt</a:t>
            </a:r>
            <a:r>
              <a:rPr lang="en-IN" dirty="0"/>
              <a:t> algorithm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74FFC-6CAF-16F7-4186-E31429F0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3223260"/>
            <a:ext cx="581406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17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A477B-AB18-9245-F560-39DE93DF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82320"/>
            <a:ext cx="903224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2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7AB9-76CB-60F6-E5FA-4DA78E32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3834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D0CD-B56F-78EF-9275-09AA1843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126"/>
            <a:ext cx="7729728" cy="742949"/>
          </a:xfrm>
        </p:spPr>
        <p:txBody>
          <a:bodyPr>
            <a:normAutofit fontScale="90000"/>
          </a:bodyPr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FE6019-7015-EEC6-214A-25D323B85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171575"/>
            <a:ext cx="9591675" cy="5295900"/>
          </a:xfrm>
        </p:spPr>
      </p:pic>
    </p:spTree>
    <p:extLst>
      <p:ext uri="{BB962C8B-B14F-4D97-AF65-F5344CB8AC3E}">
        <p14:creationId xmlns:p14="http://schemas.microsoft.com/office/powerpoint/2010/main" val="31877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AAA9-27BB-9667-F2F9-7C4195D5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21AA-07B1-EF45-E89F-2766F96D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Users: 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 (PK), Name, Email, Username, Password (hashed), </a:t>
            </a: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FinancialGoals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 (JSON)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Accounts: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AccountID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Name, Type (Checking, Savings,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CreditCard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Investment), Balance, Institution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Transactions: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TransactionID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AccountID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Date, Amount, Category, Payee (optional), Description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Budgets: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BudgetID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Name, Category,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MonthlyLimit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CurrentSpending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26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798F-DDED-DAC8-9490-AB13B5F2388D}"/>
              </a:ext>
            </a:extLst>
          </p:cNvPr>
          <p:cNvSpPr txBox="1"/>
          <p:nvPr/>
        </p:nvSpPr>
        <p:spPr>
          <a:xfrm>
            <a:off x="1110343" y="998375"/>
            <a:ext cx="100490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Investments:</a:t>
            </a:r>
          </a:p>
          <a:p>
            <a:pPr algn="l"/>
            <a:r>
              <a:rPr lang="en-US" sz="2000" b="1" dirty="0">
                <a:solidFill>
                  <a:srgbClr val="0D0D0D"/>
                </a:solidFill>
                <a:latin typeface="Söhne"/>
              </a:rPr>
              <a:t>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InvestmentID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Name, Type (Stock, Bond, etc.), Quantity, Value,  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PurchaseDate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Categories: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CategoryID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Name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Bills: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BillID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Name,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DueDate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Amount, Payee, Description, Status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D0D0D"/>
                </a:solidFill>
                <a:effectLst/>
                <a:latin typeface="Söhne"/>
              </a:rPr>
              <a:t>FinancialProjections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ProjectionID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Date, Income, Expenses,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NetWorth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Goals: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Columns: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GoalID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(PK),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UserID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(FK), Name,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TargetAmount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CurrentAmount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Deadline, Status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410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5FA6-35CD-94A2-88CA-F08C4ECD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Relationships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F2B2-3F16-C396-C69E-1ADF7040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user can have many accounts (One-to-Many).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account can have many transactions (One-to-Many).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user can have many budgets (One-to-Many).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user can have many investments (One-to-Many).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transaction belongs to one account (Many-to-One).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budget belongs to one user (Many-to-One).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investment belongs to one user (Many-to-One).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7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1FA-4793-8F9B-BE27-58E6BAFD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B8D04-30B7-91B8-A767-AB12EA06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9" y="3171825"/>
            <a:ext cx="4752975" cy="1733549"/>
          </a:xfrm>
        </p:spPr>
      </p:pic>
    </p:spTree>
    <p:extLst>
      <p:ext uri="{BB962C8B-B14F-4D97-AF65-F5344CB8AC3E}">
        <p14:creationId xmlns:p14="http://schemas.microsoft.com/office/powerpoint/2010/main" val="69790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4EB29-C76E-227B-7A3C-434BE189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028700"/>
            <a:ext cx="8572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BEB0B-7FCF-CECF-2C30-3E82BB7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143001"/>
            <a:ext cx="7743825" cy="47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31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970</TotalTime>
  <Words>345</Words>
  <Application>Microsoft Office PowerPoint</Application>
  <PresentationFormat>Widescreen</PresentationFormat>
  <Paragraphs>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Söhne</vt:lpstr>
      <vt:lpstr>Symbol</vt:lpstr>
      <vt:lpstr>Parcel</vt:lpstr>
      <vt:lpstr>Personal Finance Management App </vt:lpstr>
      <vt:lpstr>Scenario</vt:lpstr>
      <vt:lpstr>ER diagram</vt:lpstr>
      <vt:lpstr>Tables</vt:lpstr>
      <vt:lpstr>PowerPoint Presentation</vt:lpstr>
      <vt:lpstr>Relationships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Values inserted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Management App </dc:title>
  <dc:creator>Deepak Sai Polasi</dc:creator>
  <cp:lastModifiedBy>Deepak Sai Polasi</cp:lastModifiedBy>
  <cp:revision>4</cp:revision>
  <dcterms:created xsi:type="dcterms:W3CDTF">2024-03-01T03:20:32Z</dcterms:created>
  <dcterms:modified xsi:type="dcterms:W3CDTF">2024-03-01T22:16:39Z</dcterms:modified>
</cp:coreProperties>
</file>