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32"/>
    <a:srgbClr val="EF5F62"/>
    <a:srgbClr val="EFB25F"/>
    <a:srgbClr val="F1EF30"/>
    <a:srgbClr val="72E814"/>
    <a:srgbClr val="7650FC"/>
    <a:srgbClr val="67F0FC"/>
    <a:srgbClr val="EF5F61"/>
    <a:srgbClr val="E8442E"/>
    <a:srgbClr val="F17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31" d="100"/>
          <a:sy n="131" d="100"/>
        </p:scale>
        <p:origin x="5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1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2AAA-6954-B64D-8801-B2D560CAD44C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83E8-AB8A-A640-A991-E1C20788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3FA21C0-04B8-EF47-B2A6-863B9ADB957D}"/>
              </a:ext>
            </a:extLst>
          </p:cNvPr>
          <p:cNvGrpSpPr/>
          <p:nvPr/>
        </p:nvGrpSpPr>
        <p:grpSpPr>
          <a:xfrm>
            <a:off x="944165" y="440263"/>
            <a:ext cx="3856435" cy="5977474"/>
            <a:chOff x="944165" y="364673"/>
            <a:chExt cx="3856435" cy="59774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7E046B-BA21-1346-990D-2897C8692C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4165" y="364673"/>
              <a:ext cx="3856435" cy="5977474"/>
              <a:chOff x="944166" y="364672"/>
              <a:chExt cx="2914650" cy="45177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D5154C4-43FA-5546-8883-EF64C3167ED5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166" y="364672"/>
                <a:ext cx="2914650" cy="90392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96D83-4661-E448-ACEE-2FA5FED53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166" y="1268594"/>
                <a:ext cx="2914650" cy="3613785"/>
              </a:xfrm>
              <a:prstGeom prst="rect">
                <a:avLst/>
              </a:prstGeom>
            </p:spPr>
          </p:pic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53D77C-702A-C84D-87EC-F98740B19D2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008529" y="638735"/>
              <a:ext cx="11228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9D1003-CF66-DD40-990E-6776683D08E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9" y="818029"/>
              <a:ext cx="13379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1EE552-A526-2649-BE5A-3FED1DE28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8" y="1017494"/>
              <a:ext cx="7071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619F96-0C71-9946-9902-49871DC54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8" y="1193461"/>
              <a:ext cx="6689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231EAE-6DA3-5545-9F3F-9802A357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8" y="1378855"/>
              <a:ext cx="6689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A88E9F-2481-DC48-8BEE-674644E31DC7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8" y="1667943"/>
              <a:ext cx="56141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1A56F-FA8F-7045-8F94-A4D61E8B9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8" y="1862764"/>
              <a:ext cx="6689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4A807C-4501-9246-8460-D0897A84FC7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2043444"/>
              <a:ext cx="8800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7F182D-4924-6241-A393-7FB290520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8" y="2238265"/>
              <a:ext cx="8721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241BF7-2B81-5444-BDB8-E1C213452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8" y="2418946"/>
              <a:ext cx="7778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E80B4D-FD21-6042-8DA1-F5AB11799AA7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7" y="2604340"/>
              <a:ext cx="82498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92AE01-EABC-B64A-9E54-4F59DC0913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2794447"/>
              <a:ext cx="5693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D6DD27-4D3D-AF40-A1B1-4A034C6AC8D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2979841"/>
              <a:ext cx="61138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F62DC7-95AA-304B-B1F2-0A91B7525EB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30" y="3155808"/>
              <a:ext cx="704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E52F6E-C6C3-E649-B980-6947D5D732F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3350629"/>
              <a:ext cx="61138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62B00F-5646-1E44-87C9-E66DD183F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7" y="3540736"/>
              <a:ext cx="7071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27DD25-EBDF-6C40-937E-E925D80C1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7" y="3726130"/>
              <a:ext cx="10135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D2BADD-0AC4-7045-9178-FB39C7A6FF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3902097"/>
              <a:ext cx="83291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0AC886D-C80D-E249-973A-9BFAA78C64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68" y="4096918"/>
              <a:ext cx="8989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85FC73-92A7-E64D-8C8A-B2AD13507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4277599"/>
              <a:ext cx="6769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659793-6AEC-BA4D-A2E9-096EB78108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13" y="4458279"/>
              <a:ext cx="6542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DDEC953-1F9A-1E47-AF7A-0D5E15DE270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4648386"/>
              <a:ext cx="61138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806AE7A-1B22-6F47-AC47-76D31B847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2" y="4838494"/>
              <a:ext cx="10874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27B49C-DF6D-7D4C-B850-F813EC658C0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1" y="5028601"/>
              <a:ext cx="7150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AEC2FB-E4FE-F84B-B796-FEB582F9BD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1" y="5209282"/>
              <a:ext cx="6769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2032B4-4A75-454E-84EB-6362A316D68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1" y="5399389"/>
              <a:ext cx="611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716832-B0EF-7D47-A4D7-A97762D2F99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1" y="5584783"/>
              <a:ext cx="10214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643512-26BC-8948-8024-D598E417CE6A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27" y="5774890"/>
              <a:ext cx="7778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CB24F54-6B07-6A43-BE0F-8B037317DCE5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1" y="5955570"/>
              <a:ext cx="6832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94375E-4021-6441-9E8A-89F01053132D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04" y="6145677"/>
              <a:ext cx="67611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2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03A1B-6BD7-A149-B9AC-15828CF1FFF9}"/>
              </a:ext>
            </a:extLst>
          </p:cNvPr>
          <p:cNvGrpSpPr/>
          <p:nvPr/>
        </p:nvGrpSpPr>
        <p:grpSpPr>
          <a:xfrm>
            <a:off x="0" y="1239439"/>
            <a:ext cx="9144000" cy="4560683"/>
            <a:chOff x="0" y="1239439"/>
            <a:chExt cx="9144000" cy="4560683"/>
          </a:xfrm>
        </p:grpSpPr>
        <p:pic>
          <p:nvPicPr>
            <p:cNvPr id="4" name="Picture 3" descr="A picture containing text, document, screenshot, receipt&#10;&#10;Description automatically generated">
              <a:extLst>
                <a:ext uri="{FF2B5EF4-FFF2-40B4-BE49-F238E27FC236}">
                  <a16:creationId xmlns:a16="http://schemas.microsoft.com/office/drawing/2014/main" id="{3BB2B581-0CCC-EA43-8813-E45A02519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39439"/>
              <a:ext cx="9144000" cy="456068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F782A2-83A9-764B-9695-F421E7436F49}"/>
                </a:ext>
              </a:extLst>
            </p:cNvPr>
            <p:cNvCxnSpPr/>
            <p:nvPr/>
          </p:nvCxnSpPr>
          <p:spPr>
            <a:xfrm>
              <a:off x="3026664" y="2633472"/>
              <a:ext cx="5422392" cy="155448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65AF16-0FB0-9448-A5B3-A33FD26251BF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" y="3060192"/>
              <a:ext cx="7940040" cy="204216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7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6D2CB-5A2D-2242-9485-262519DF3AD1}"/>
              </a:ext>
            </a:extLst>
          </p:cNvPr>
          <p:cNvGrpSpPr/>
          <p:nvPr/>
        </p:nvGrpSpPr>
        <p:grpSpPr>
          <a:xfrm>
            <a:off x="1600200" y="2768600"/>
            <a:ext cx="5943600" cy="1320800"/>
            <a:chOff x="1600200" y="2768600"/>
            <a:chExt cx="5943600" cy="1320800"/>
          </a:xfrm>
        </p:grpSpPr>
        <p:pic>
          <p:nvPicPr>
            <p:cNvPr id="3" name="Picture 2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9364CCED-52F4-2242-975B-A060E57E4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2768600"/>
              <a:ext cx="5943600" cy="13208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647F61B-2A2B-9844-A560-3CA0941AF902}"/>
                </a:ext>
              </a:extLst>
            </p:cNvPr>
            <p:cNvCxnSpPr>
              <a:cxnSpLocks/>
            </p:cNvCxnSpPr>
            <p:nvPr/>
          </p:nvCxnSpPr>
          <p:spPr>
            <a:xfrm>
              <a:off x="2240280" y="2821432"/>
              <a:ext cx="2798064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46D3E9-5DCB-8945-8714-FE9824D2E8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915664"/>
              <a:ext cx="2532888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DCDCCC-4558-154E-9CBC-AB2DE7E17B7D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20" y="3638296"/>
              <a:ext cx="1048512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98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570AB-08EC-E64B-A78D-3A93AA24F94A}"/>
              </a:ext>
            </a:extLst>
          </p:cNvPr>
          <p:cNvGrpSpPr/>
          <p:nvPr/>
        </p:nvGrpSpPr>
        <p:grpSpPr>
          <a:xfrm>
            <a:off x="1351638" y="640080"/>
            <a:ext cx="1408176" cy="1755648"/>
            <a:chOff x="1351638" y="640080"/>
            <a:chExt cx="1408176" cy="1755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1B794E-1C19-8F41-A9A4-927439F1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612" y="1069846"/>
              <a:ext cx="201173" cy="201168"/>
            </a:xfrm>
            <a:prstGeom prst="rect">
              <a:avLst/>
            </a:prstGeom>
            <a:solidFill>
              <a:srgbClr val="FEEFD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55653-9E5E-6148-9253-0B12EC682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612" y="1406835"/>
              <a:ext cx="201173" cy="201168"/>
            </a:xfrm>
            <a:prstGeom prst="rect">
              <a:avLst/>
            </a:prstGeom>
            <a:solidFill>
              <a:srgbClr val="FACC85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E411BC-6625-144C-A196-17CF88569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612" y="1743824"/>
              <a:ext cx="201173" cy="201168"/>
            </a:xfrm>
            <a:prstGeom prst="rect">
              <a:avLst/>
            </a:prstGeom>
            <a:solidFill>
              <a:srgbClr val="F17C4B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F9A6FE-2D95-3742-8DCE-628018782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612" y="2075687"/>
              <a:ext cx="201173" cy="201168"/>
            </a:xfrm>
            <a:prstGeom prst="rect">
              <a:avLst/>
            </a:prstGeom>
            <a:solidFill>
              <a:srgbClr val="E8442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C252A-1AFF-BA4D-9ABB-FD0C88B63C2C}"/>
                </a:ext>
              </a:extLst>
            </p:cNvPr>
            <p:cNvSpPr txBox="1"/>
            <p:nvPr/>
          </p:nvSpPr>
          <p:spPr>
            <a:xfrm>
              <a:off x="1750418" y="1041075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0-25%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C6CF79-D946-CB41-905C-D08FCC71CCEB}"/>
                </a:ext>
              </a:extLst>
            </p:cNvPr>
            <p:cNvSpPr txBox="1"/>
            <p:nvPr/>
          </p:nvSpPr>
          <p:spPr>
            <a:xfrm>
              <a:off x="1750418" y="1368919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25 - 50%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49B8A9-A365-7B48-9DC2-2D1F509A42CE}"/>
                </a:ext>
              </a:extLst>
            </p:cNvPr>
            <p:cNvSpPr txBox="1"/>
            <p:nvPr/>
          </p:nvSpPr>
          <p:spPr>
            <a:xfrm>
              <a:off x="1750418" y="1704015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50 - 75%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5132A4-F5AF-024A-9AA2-1A74A05569CF}"/>
                </a:ext>
              </a:extLst>
            </p:cNvPr>
            <p:cNvSpPr txBox="1"/>
            <p:nvPr/>
          </p:nvSpPr>
          <p:spPr>
            <a:xfrm>
              <a:off x="1750418" y="2037771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75 - 100%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C9C0D2-A1CA-044F-A475-D5605A67E726}"/>
                </a:ext>
              </a:extLst>
            </p:cNvPr>
            <p:cNvSpPr txBox="1"/>
            <p:nvPr/>
          </p:nvSpPr>
          <p:spPr>
            <a:xfrm>
              <a:off x="1401092" y="724936"/>
              <a:ext cx="1309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% Black and Latinx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BC89B5-2A63-AF47-9713-47E9EC0CF5E5}"/>
                </a:ext>
              </a:extLst>
            </p:cNvPr>
            <p:cNvSpPr/>
            <p:nvPr/>
          </p:nvSpPr>
          <p:spPr>
            <a:xfrm>
              <a:off x="1351638" y="640080"/>
              <a:ext cx="1408176" cy="1755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D88DE8-C217-EB4A-87CF-EBCD777E0CAE}"/>
              </a:ext>
            </a:extLst>
          </p:cNvPr>
          <p:cNvGrpSpPr/>
          <p:nvPr/>
        </p:nvGrpSpPr>
        <p:grpSpPr>
          <a:xfrm>
            <a:off x="1046330" y="3680749"/>
            <a:ext cx="2403831" cy="520861"/>
            <a:chOff x="1046330" y="3680749"/>
            <a:chExt cx="2403831" cy="5208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A6D5E2-C14C-B746-BD47-D85722849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4304" y="3828103"/>
              <a:ext cx="201173" cy="201168"/>
            </a:xfrm>
            <a:prstGeom prst="rect">
              <a:avLst/>
            </a:prstGeom>
            <a:solidFill>
              <a:srgbClr val="EF5F6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71EAB6-3678-1D4B-B5BF-DD2164A9B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4506" y="3837248"/>
              <a:ext cx="201173" cy="201168"/>
            </a:xfrm>
            <a:prstGeom prst="rect">
              <a:avLst/>
            </a:prstGeom>
            <a:solidFill>
              <a:srgbClr val="67F0F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675007-4AC4-6F41-B5DC-47B2F76C1032}"/>
                </a:ext>
              </a:extLst>
            </p:cNvPr>
            <p:cNvSpPr txBox="1"/>
            <p:nvPr/>
          </p:nvSpPr>
          <p:spPr>
            <a:xfrm>
              <a:off x="1362970" y="3799332"/>
              <a:ext cx="1009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CNAP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704980-C83C-914A-8339-0096A146B622}"/>
                </a:ext>
              </a:extLst>
            </p:cNvPr>
            <p:cNvSpPr txBox="1"/>
            <p:nvPr/>
          </p:nvSpPr>
          <p:spPr>
            <a:xfrm>
              <a:off x="2612827" y="3799332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Sold Once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DF39F2-5364-B144-B1C0-B0C60C44F494}"/>
                </a:ext>
              </a:extLst>
            </p:cNvPr>
            <p:cNvSpPr/>
            <p:nvPr/>
          </p:nvSpPr>
          <p:spPr>
            <a:xfrm>
              <a:off x="1046330" y="3680749"/>
              <a:ext cx="2403831" cy="520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FFF8DB-819F-E44F-B8C3-0CA3E962F3FF}"/>
              </a:ext>
            </a:extLst>
          </p:cNvPr>
          <p:cNvGrpSpPr/>
          <p:nvPr/>
        </p:nvGrpSpPr>
        <p:grpSpPr>
          <a:xfrm>
            <a:off x="1046329" y="4516055"/>
            <a:ext cx="3481626" cy="520861"/>
            <a:chOff x="1046329" y="4516055"/>
            <a:chExt cx="3481626" cy="5208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5A9957-624F-034E-A6DF-F09CD2F4A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4303" y="4663409"/>
              <a:ext cx="201173" cy="201168"/>
            </a:xfrm>
            <a:prstGeom prst="rect">
              <a:avLst/>
            </a:prstGeom>
            <a:solidFill>
              <a:srgbClr val="EF5F6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513C89-BC3B-2749-A49C-C97682272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4505" y="4672554"/>
              <a:ext cx="201173" cy="201168"/>
            </a:xfrm>
            <a:prstGeom prst="rect">
              <a:avLst/>
            </a:prstGeom>
            <a:solidFill>
              <a:srgbClr val="67F0F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D6A5E8-AD0F-F349-83E9-1650867ECBD4}"/>
                </a:ext>
              </a:extLst>
            </p:cNvPr>
            <p:cNvSpPr txBox="1"/>
            <p:nvPr/>
          </p:nvSpPr>
          <p:spPr>
            <a:xfrm>
              <a:off x="1362969" y="4634638"/>
              <a:ext cx="1009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CNAP Cases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948C55-D407-AB44-AA06-87ED657A7FDC}"/>
                </a:ext>
              </a:extLst>
            </p:cNvPr>
            <p:cNvSpPr txBox="1"/>
            <p:nvPr/>
          </p:nvSpPr>
          <p:spPr>
            <a:xfrm>
              <a:off x="2612826" y="4634638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Sold Once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149FF6-0D9B-E24D-8889-77E48547E879}"/>
                </a:ext>
              </a:extLst>
            </p:cNvPr>
            <p:cNvSpPr/>
            <p:nvPr/>
          </p:nvSpPr>
          <p:spPr>
            <a:xfrm>
              <a:off x="1046329" y="4516055"/>
              <a:ext cx="3481626" cy="520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998F61-1EA4-F34F-94C1-10DC8246D4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300" y="4672554"/>
              <a:ext cx="201173" cy="201168"/>
            </a:xfrm>
            <a:prstGeom prst="rect">
              <a:avLst/>
            </a:prstGeom>
            <a:solidFill>
              <a:srgbClr val="7650F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FC4FCB-603C-E047-9F20-3693B61650A7}"/>
                </a:ext>
              </a:extLst>
            </p:cNvPr>
            <p:cNvSpPr txBox="1"/>
            <p:nvPr/>
          </p:nvSpPr>
          <p:spPr>
            <a:xfrm>
              <a:off x="3690621" y="4634638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Sold Twice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D6697CB-B49C-E64B-99CD-8D0BEF19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82" y="370192"/>
            <a:ext cx="2692400" cy="31496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F106D7F-1D46-2844-AE1B-DDF2DAAC111C}"/>
              </a:ext>
            </a:extLst>
          </p:cNvPr>
          <p:cNvGrpSpPr/>
          <p:nvPr/>
        </p:nvGrpSpPr>
        <p:grpSpPr>
          <a:xfrm>
            <a:off x="3415436" y="643186"/>
            <a:ext cx="1488739" cy="1755648"/>
            <a:chOff x="3415436" y="643186"/>
            <a:chExt cx="1488739" cy="17556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6DBA97-D864-F444-9A00-65C2E9967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134" y="1072952"/>
              <a:ext cx="201173" cy="201168"/>
            </a:xfrm>
            <a:prstGeom prst="rect">
              <a:avLst/>
            </a:prstGeom>
            <a:solidFill>
              <a:srgbClr val="72E81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A06418-B133-E748-923C-FEFA1E608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134" y="1409941"/>
              <a:ext cx="201173" cy="201168"/>
            </a:xfrm>
            <a:prstGeom prst="rect">
              <a:avLst/>
            </a:prstGeom>
            <a:solidFill>
              <a:srgbClr val="FAF73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D097F6-7BE3-2F41-B1D9-0FCB3171B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134" y="1746930"/>
              <a:ext cx="201173" cy="201168"/>
            </a:xfrm>
            <a:prstGeom prst="rect">
              <a:avLst/>
            </a:prstGeom>
            <a:solidFill>
              <a:srgbClr val="EFB25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C9B088-0C40-9142-9DC0-00CA6AE61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134" y="2078793"/>
              <a:ext cx="201173" cy="201168"/>
            </a:xfrm>
            <a:prstGeom prst="rect">
              <a:avLst/>
            </a:prstGeom>
            <a:solidFill>
              <a:srgbClr val="EF5F6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C76931-F51A-4446-BD6C-E47690367597}"/>
                </a:ext>
              </a:extLst>
            </p:cNvPr>
            <p:cNvSpPr txBox="1"/>
            <p:nvPr/>
          </p:nvSpPr>
          <p:spPr>
            <a:xfrm>
              <a:off x="3848940" y="1044181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&lt; 2 years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5F3495-EB3D-1949-9602-198495BFB93C}"/>
                </a:ext>
              </a:extLst>
            </p:cNvPr>
            <p:cNvSpPr txBox="1"/>
            <p:nvPr/>
          </p:nvSpPr>
          <p:spPr>
            <a:xfrm>
              <a:off x="3848940" y="1372025"/>
              <a:ext cx="919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2 - 5 years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D0CAAD-31F0-4C4D-8023-2F04686CAA20}"/>
                </a:ext>
              </a:extLst>
            </p:cNvPr>
            <p:cNvSpPr txBox="1"/>
            <p:nvPr/>
          </p:nvSpPr>
          <p:spPr>
            <a:xfrm>
              <a:off x="3848940" y="1707121"/>
              <a:ext cx="1009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25 - 10 years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28C766-A028-1345-92B7-0A1ED5BCC6F9}"/>
                </a:ext>
              </a:extLst>
            </p:cNvPr>
            <p:cNvSpPr txBox="1"/>
            <p:nvPr/>
          </p:nvSpPr>
          <p:spPr>
            <a:xfrm>
              <a:off x="3848940" y="2040877"/>
              <a:ext cx="83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&gt; 10 years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4F4554-A743-1243-8809-4AB280308864}"/>
                </a:ext>
              </a:extLst>
            </p:cNvPr>
            <p:cNvSpPr txBox="1"/>
            <p:nvPr/>
          </p:nvSpPr>
          <p:spPr>
            <a:xfrm>
              <a:off x="3415436" y="736665"/>
              <a:ext cx="148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Years of Surveillance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6A346B-FA3E-1F47-8B0B-885477512B2B}"/>
                </a:ext>
              </a:extLst>
            </p:cNvPr>
            <p:cNvSpPr/>
            <p:nvPr/>
          </p:nvSpPr>
          <p:spPr>
            <a:xfrm>
              <a:off x="3450160" y="643186"/>
              <a:ext cx="1408176" cy="1755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2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EBF2B-4D31-BC43-9B0E-8559F84BDFB5}"/>
              </a:ext>
            </a:extLst>
          </p:cNvPr>
          <p:cNvGrpSpPr/>
          <p:nvPr/>
        </p:nvGrpSpPr>
        <p:grpSpPr>
          <a:xfrm>
            <a:off x="1794180" y="0"/>
            <a:ext cx="5555640" cy="6858000"/>
            <a:chOff x="1794180" y="0"/>
            <a:chExt cx="5555640" cy="6858000"/>
          </a:xfrm>
        </p:grpSpPr>
        <p:pic>
          <p:nvPicPr>
            <p:cNvPr id="3" name="Picture 2" descr="Text, letter&#10;&#10;Description automatically generated">
              <a:extLst>
                <a:ext uri="{FF2B5EF4-FFF2-40B4-BE49-F238E27FC236}">
                  <a16:creationId xmlns:a16="http://schemas.microsoft.com/office/drawing/2014/main" id="{29A342D6-99E9-9445-AFD3-6C86D4418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4180" y="0"/>
              <a:ext cx="5555640" cy="68580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4E1944-0D1B-9244-9A71-1F61191022A6}"/>
                </a:ext>
              </a:extLst>
            </p:cNvPr>
            <p:cNvCxnSpPr>
              <a:cxnSpLocks/>
            </p:cNvCxnSpPr>
            <p:nvPr/>
          </p:nvCxnSpPr>
          <p:spPr>
            <a:xfrm>
              <a:off x="2558143" y="3069771"/>
              <a:ext cx="4005943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665BFB-3D73-5D44-BFFC-0FD957460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18657" y="3222171"/>
              <a:ext cx="511629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CC6A5D-0541-9E4C-B7C8-5FC6772388BB}"/>
                </a:ext>
              </a:extLst>
            </p:cNvPr>
            <p:cNvCxnSpPr>
              <a:cxnSpLocks/>
            </p:cNvCxnSpPr>
            <p:nvPr/>
          </p:nvCxnSpPr>
          <p:spPr>
            <a:xfrm>
              <a:off x="2558143" y="3973285"/>
              <a:ext cx="3875314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28B1B-26DA-7F41-BB36-93CE2A61221A}"/>
                </a:ext>
              </a:extLst>
            </p:cNvPr>
            <p:cNvCxnSpPr>
              <a:cxnSpLocks/>
            </p:cNvCxnSpPr>
            <p:nvPr/>
          </p:nvCxnSpPr>
          <p:spPr>
            <a:xfrm>
              <a:off x="2386861" y="4093317"/>
              <a:ext cx="4111043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EF3F29-A25D-E044-9640-82D426E85553}"/>
                </a:ext>
              </a:extLst>
            </p:cNvPr>
            <p:cNvCxnSpPr>
              <a:cxnSpLocks/>
            </p:cNvCxnSpPr>
            <p:nvPr/>
          </p:nvCxnSpPr>
          <p:spPr>
            <a:xfrm>
              <a:off x="2318657" y="4197164"/>
              <a:ext cx="2819785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7311E5-AD47-FE40-891C-D9D18724D00A}"/>
                </a:ext>
              </a:extLst>
            </p:cNvPr>
            <p:cNvCxnSpPr>
              <a:cxnSpLocks/>
            </p:cNvCxnSpPr>
            <p:nvPr/>
          </p:nvCxnSpPr>
          <p:spPr>
            <a:xfrm>
              <a:off x="2574471" y="5870867"/>
              <a:ext cx="3696856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0B199-8D9F-C042-93CA-DFF182D80D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8657" y="6031359"/>
              <a:ext cx="4349180" cy="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D40AAC-BF88-6D46-875B-CDE4D49E5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9810" y="6198499"/>
              <a:ext cx="3097443" cy="66180"/>
            </a:xfrm>
            <a:prstGeom prst="line">
              <a:avLst/>
            </a:prstGeom>
            <a:ln w="152400" cap="rnd">
              <a:solidFill>
                <a:srgbClr val="FFFF00">
                  <a:alpha val="3509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6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B374739-CC96-5E4F-B268-CB7C868BEBCC}"/>
              </a:ext>
            </a:extLst>
          </p:cNvPr>
          <p:cNvGrpSpPr/>
          <p:nvPr/>
        </p:nvGrpSpPr>
        <p:grpSpPr>
          <a:xfrm>
            <a:off x="2015499" y="0"/>
            <a:ext cx="4677574" cy="6345284"/>
            <a:chOff x="2015499" y="0"/>
            <a:chExt cx="4677574" cy="63452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C9841A-2D36-9A4F-A8E2-26C9C3991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5499" y="0"/>
              <a:ext cx="4677574" cy="33761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39EA89-DFEF-594E-9533-C8C386C98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8655" y="3376152"/>
              <a:ext cx="3911261" cy="2969132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05A6AD6-016A-124F-A3A3-091E3C1CC63A}"/>
                </a:ext>
              </a:extLst>
            </p:cNvPr>
            <p:cNvCxnSpPr>
              <a:cxnSpLocks/>
            </p:cNvCxnSpPr>
            <p:nvPr/>
          </p:nvCxnSpPr>
          <p:spPr>
            <a:xfrm>
              <a:off x="3044200" y="4411071"/>
              <a:ext cx="439421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2C8724-9FE0-EE40-A3E8-68755A66B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68833" y="4411071"/>
              <a:ext cx="335574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8FCF70-055C-4049-8DE1-D5A756C107AF}"/>
                </a:ext>
              </a:extLst>
            </p:cNvPr>
            <p:cNvCxnSpPr>
              <a:cxnSpLocks/>
            </p:cNvCxnSpPr>
            <p:nvPr/>
          </p:nvCxnSpPr>
          <p:spPr>
            <a:xfrm>
              <a:off x="4032777" y="4411071"/>
              <a:ext cx="42593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185295-F2C7-B74B-9737-B6D390619E7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411071"/>
              <a:ext cx="489568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391384-D0BE-B543-B76B-8B983B503F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9462" y="4411071"/>
              <a:ext cx="4302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B19586-CCCD-A54D-9C48-C4AD4A699D29}"/>
                </a:ext>
              </a:extLst>
            </p:cNvPr>
            <p:cNvCxnSpPr>
              <a:cxnSpLocks/>
            </p:cNvCxnSpPr>
            <p:nvPr/>
          </p:nvCxnSpPr>
          <p:spPr>
            <a:xfrm>
              <a:off x="3015631" y="4879060"/>
              <a:ext cx="43157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97B26D-30F9-2C41-B6C6-9AB375A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3524080" y="4879060"/>
              <a:ext cx="45315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3E6580-4790-4145-BDEE-F9094EEC7E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5128" y="4879060"/>
              <a:ext cx="329077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642F9F-BE80-4B44-A882-C7D95B9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79060"/>
              <a:ext cx="42078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C4B696-6A49-4A47-84AC-D461A761664A}"/>
                </a:ext>
              </a:extLst>
            </p:cNvPr>
            <p:cNvCxnSpPr>
              <a:cxnSpLocks/>
            </p:cNvCxnSpPr>
            <p:nvPr/>
          </p:nvCxnSpPr>
          <p:spPr>
            <a:xfrm>
              <a:off x="5238244" y="4879060"/>
              <a:ext cx="30884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563F31-0D11-3D45-9121-D25A1EE15250}"/>
                </a:ext>
              </a:extLst>
            </p:cNvPr>
            <p:cNvSpPr/>
            <p:nvPr/>
          </p:nvSpPr>
          <p:spPr>
            <a:xfrm>
              <a:off x="3084985" y="3994153"/>
              <a:ext cx="298450" cy="371469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A5EABB-DF32-5247-9C05-D8AA67D16762}"/>
                </a:ext>
              </a:extLst>
            </p:cNvPr>
            <p:cNvSpPr/>
            <p:nvPr/>
          </p:nvSpPr>
          <p:spPr>
            <a:xfrm>
              <a:off x="3601432" y="4003676"/>
              <a:ext cx="298450" cy="352425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01AF6E-E669-B74C-B9C4-F86C6A00D104}"/>
                </a:ext>
              </a:extLst>
            </p:cNvPr>
            <p:cNvSpPr/>
            <p:nvPr/>
          </p:nvSpPr>
          <p:spPr>
            <a:xfrm>
              <a:off x="4096519" y="4003674"/>
              <a:ext cx="298450" cy="361947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B80CE4-FC46-6E43-9FA2-5AD0DB6567FF}"/>
                </a:ext>
              </a:extLst>
            </p:cNvPr>
            <p:cNvSpPr/>
            <p:nvPr/>
          </p:nvSpPr>
          <p:spPr>
            <a:xfrm>
              <a:off x="4667559" y="4003676"/>
              <a:ext cx="298450" cy="371470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0454D9-FDBC-314C-9962-01E13ABE0229}"/>
                </a:ext>
              </a:extLst>
            </p:cNvPr>
            <p:cNvSpPr/>
            <p:nvPr/>
          </p:nvSpPr>
          <p:spPr>
            <a:xfrm>
              <a:off x="5225853" y="4003675"/>
              <a:ext cx="298450" cy="371474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09D06D-0189-E04F-9064-A3FD9B4A128E}"/>
                </a:ext>
              </a:extLst>
            </p:cNvPr>
            <p:cNvSpPr/>
            <p:nvPr/>
          </p:nvSpPr>
          <p:spPr>
            <a:xfrm>
              <a:off x="5238243" y="4466042"/>
              <a:ext cx="308846" cy="357589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3B4FDD-B75A-E544-91B4-AAE574CCDE63}"/>
                </a:ext>
              </a:extLst>
            </p:cNvPr>
            <p:cNvSpPr/>
            <p:nvPr/>
          </p:nvSpPr>
          <p:spPr>
            <a:xfrm>
              <a:off x="4622772" y="4466041"/>
              <a:ext cx="308846" cy="357583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7E06C6-85DD-9744-9E90-D84861B1792F}"/>
                </a:ext>
              </a:extLst>
            </p:cNvPr>
            <p:cNvSpPr/>
            <p:nvPr/>
          </p:nvSpPr>
          <p:spPr>
            <a:xfrm>
              <a:off x="4096519" y="4471208"/>
              <a:ext cx="298450" cy="352424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FB7E5E-A0F9-5841-A7A5-C5E9E94B4F08}"/>
                </a:ext>
              </a:extLst>
            </p:cNvPr>
            <p:cNvSpPr/>
            <p:nvPr/>
          </p:nvSpPr>
          <p:spPr>
            <a:xfrm>
              <a:off x="3601432" y="4466042"/>
              <a:ext cx="298450" cy="352424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A131EE-5E60-D942-BAE6-9D6269F9448A}"/>
                </a:ext>
              </a:extLst>
            </p:cNvPr>
            <p:cNvSpPr/>
            <p:nvPr/>
          </p:nvSpPr>
          <p:spPr>
            <a:xfrm>
              <a:off x="3084985" y="4461682"/>
              <a:ext cx="298450" cy="361937"/>
            </a:xfrm>
            <a:prstGeom prst="rect">
              <a:avLst/>
            </a:prstGeom>
            <a:solidFill>
              <a:schemeClr val="bg2">
                <a:lumMod val="75000"/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52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9667</TotalTime>
  <Words>45</Words>
  <Application>Microsoft Macintosh PowerPoint</Application>
  <PresentationFormat>Letter Paper (8.5x11 in)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Harper</dc:creator>
  <cp:lastModifiedBy>Lauren Harper</cp:lastModifiedBy>
  <cp:revision>2</cp:revision>
  <dcterms:created xsi:type="dcterms:W3CDTF">2021-08-11T23:11:14Z</dcterms:created>
  <dcterms:modified xsi:type="dcterms:W3CDTF">2021-09-03T18:34:09Z</dcterms:modified>
</cp:coreProperties>
</file>