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1"/>
  </p:notesMasterIdLst>
  <p:sldIdLst>
    <p:sldId id="256" r:id="rId2"/>
    <p:sldId id="257" r:id="rId3"/>
    <p:sldId id="258" r:id="rId4"/>
    <p:sldId id="260" r:id="rId5"/>
    <p:sldId id="267" r:id="rId6"/>
    <p:sldId id="263" r:id="rId7"/>
    <p:sldId id="259" r:id="rId8"/>
    <p:sldId id="261" r:id="rId9"/>
    <p:sldId id="265"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34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660"/>
  </p:normalViewPr>
  <p:slideViewPr>
    <p:cSldViewPr snapToGrid="0">
      <p:cViewPr varScale="1">
        <p:scale>
          <a:sx n="62" d="100"/>
          <a:sy n="62" d="100"/>
        </p:scale>
        <p:origin x="948" y="66"/>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C91D77-F61E-431F-A355-48B128CC49CD}" type="datetimeFigureOut">
              <a:rPr lang="fr-FR" smtClean="0"/>
              <a:t>14/06/2023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73493-87FF-4BB2-8E14-DD4E6798F1CF}" type="slidenum">
              <a:rPr lang="fr-FR" smtClean="0"/>
              <a:t>‹#›</a:t>
            </a:fld>
            <a:endParaRPr lang="fr-FR"/>
          </a:p>
        </p:txBody>
      </p:sp>
    </p:spTree>
    <p:extLst>
      <p:ext uri="{BB962C8B-B14F-4D97-AF65-F5344CB8AC3E}">
        <p14:creationId xmlns:p14="http://schemas.microsoft.com/office/powerpoint/2010/main" val="813554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1773493-87FF-4BB2-8E14-DD4E6798F1CF}" type="slidenum">
              <a:rPr lang="fr-FR" smtClean="0"/>
              <a:t>2</a:t>
            </a:fld>
            <a:endParaRPr lang="fr-FR"/>
          </a:p>
        </p:txBody>
      </p:sp>
    </p:spTree>
    <p:extLst>
      <p:ext uri="{BB962C8B-B14F-4D97-AF65-F5344CB8AC3E}">
        <p14:creationId xmlns:p14="http://schemas.microsoft.com/office/powerpoint/2010/main" val="89781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881A649F-22AC-4A19-93F3-28F5B3A2324D}" type="datetimeFigureOut">
              <a:rPr lang="fr-FR" smtClean="0"/>
              <a:t>14/06/2023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F0D7857-78EA-4852-979A-2E4B573BF08C}" type="slidenum">
              <a:rPr lang="fr-FR" smtClean="0"/>
              <a:t>‹#›</a:t>
            </a:fld>
            <a:endParaRPr lang="fr-FR"/>
          </a:p>
        </p:txBody>
      </p:sp>
    </p:spTree>
    <p:extLst>
      <p:ext uri="{BB962C8B-B14F-4D97-AF65-F5344CB8AC3E}">
        <p14:creationId xmlns:p14="http://schemas.microsoft.com/office/powerpoint/2010/main" val="3009570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81A649F-22AC-4A19-93F3-28F5B3A2324D}" type="datetimeFigureOut">
              <a:rPr lang="fr-FR" smtClean="0"/>
              <a:t>14/06/2023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F0D7857-78EA-4852-979A-2E4B573BF08C}" type="slidenum">
              <a:rPr lang="fr-FR" smtClean="0"/>
              <a:t>‹#›</a:t>
            </a:fld>
            <a:endParaRPr lang="fr-FR"/>
          </a:p>
        </p:txBody>
      </p:sp>
    </p:spTree>
    <p:extLst>
      <p:ext uri="{BB962C8B-B14F-4D97-AF65-F5344CB8AC3E}">
        <p14:creationId xmlns:p14="http://schemas.microsoft.com/office/powerpoint/2010/main" val="3541182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81A649F-22AC-4A19-93F3-28F5B3A2324D}" type="datetimeFigureOut">
              <a:rPr lang="fr-FR" smtClean="0"/>
              <a:t>14/06/2023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F0D7857-78EA-4852-979A-2E4B573BF08C}" type="slidenum">
              <a:rPr lang="fr-FR" smtClean="0"/>
              <a:t>‹#›</a:t>
            </a:fld>
            <a:endParaRPr lang="fr-FR"/>
          </a:p>
        </p:txBody>
      </p:sp>
    </p:spTree>
    <p:extLst>
      <p:ext uri="{BB962C8B-B14F-4D97-AF65-F5344CB8AC3E}">
        <p14:creationId xmlns:p14="http://schemas.microsoft.com/office/powerpoint/2010/main" val="4160331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81A649F-22AC-4A19-93F3-28F5B3A2324D}" type="datetimeFigureOut">
              <a:rPr lang="fr-FR" smtClean="0"/>
              <a:t>14/06/2023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F0D7857-78EA-4852-979A-2E4B573BF08C}" type="slidenum">
              <a:rPr lang="fr-FR" smtClean="0"/>
              <a:t>‹#›</a:t>
            </a:fld>
            <a:endParaRPr lang="fr-FR"/>
          </a:p>
        </p:txBody>
      </p:sp>
    </p:spTree>
    <p:extLst>
      <p:ext uri="{BB962C8B-B14F-4D97-AF65-F5344CB8AC3E}">
        <p14:creationId xmlns:p14="http://schemas.microsoft.com/office/powerpoint/2010/main" val="3483144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881A649F-22AC-4A19-93F3-28F5B3A2324D}" type="datetimeFigureOut">
              <a:rPr lang="fr-FR" smtClean="0"/>
              <a:t>14/06/2023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F0D7857-78EA-4852-979A-2E4B573BF08C}" type="slidenum">
              <a:rPr lang="fr-FR" smtClean="0"/>
              <a:t>‹#›</a:t>
            </a:fld>
            <a:endParaRPr lang="fr-FR"/>
          </a:p>
        </p:txBody>
      </p:sp>
    </p:spTree>
    <p:extLst>
      <p:ext uri="{BB962C8B-B14F-4D97-AF65-F5344CB8AC3E}">
        <p14:creationId xmlns:p14="http://schemas.microsoft.com/office/powerpoint/2010/main" val="4030266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881A649F-22AC-4A19-93F3-28F5B3A2324D}" type="datetimeFigureOut">
              <a:rPr lang="fr-FR" smtClean="0"/>
              <a:t>14/06/2023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F0D7857-78EA-4852-979A-2E4B573BF08C}" type="slidenum">
              <a:rPr lang="fr-FR" smtClean="0"/>
              <a:t>‹#›</a:t>
            </a:fld>
            <a:endParaRPr lang="fr-FR"/>
          </a:p>
        </p:txBody>
      </p:sp>
    </p:spTree>
    <p:extLst>
      <p:ext uri="{BB962C8B-B14F-4D97-AF65-F5344CB8AC3E}">
        <p14:creationId xmlns:p14="http://schemas.microsoft.com/office/powerpoint/2010/main" val="245658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881A649F-22AC-4A19-93F3-28F5B3A2324D}" type="datetimeFigureOut">
              <a:rPr lang="fr-FR" smtClean="0"/>
              <a:t>14/06/2023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F0D7857-78EA-4852-979A-2E4B573BF08C}" type="slidenum">
              <a:rPr lang="fr-FR" smtClean="0"/>
              <a:t>‹#›</a:t>
            </a:fld>
            <a:endParaRPr lang="fr-FR"/>
          </a:p>
        </p:txBody>
      </p:sp>
    </p:spTree>
    <p:extLst>
      <p:ext uri="{BB962C8B-B14F-4D97-AF65-F5344CB8AC3E}">
        <p14:creationId xmlns:p14="http://schemas.microsoft.com/office/powerpoint/2010/main" val="599323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881A649F-22AC-4A19-93F3-28F5B3A2324D}" type="datetimeFigureOut">
              <a:rPr lang="fr-FR" smtClean="0"/>
              <a:t>14/06/2023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F0D7857-78EA-4852-979A-2E4B573BF08C}" type="slidenum">
              <a:rPr lang="fr-FR" smtClean="0"/>
              <a:t>‹#›</a:t>
            </a:fld>
            <a:endParaRPr lang="fr-FR"/>
          </a:p>
        </p:txBody>
      </p:sp>
    </p:spTree>
    <p:extLst>
      <p:ext uri="{BB962C8B-B14F-4D97-AF65-F5344CB8AC3E}">
        <p14:creationId xmlns:p14="http://schemas.microsoft.com/office/powerpoint/2010/main" val="761411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81A649F-22AC-4A19-93F3-28F5B3A2324D}" type="datetimeFigureOut">
              <a:rPr lang="fr-FR" smtClean="0"/>
              <a:t>14/06/2023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F0D7857-78EA-4852-979A-2E4B573BF08C}" type="slidenum">
              <a:rPr lang="fr-FR" smtClean="0"/>
              <a:t>‹#›</a:t>
            </a:fld>
            <a:endParaRPr lang="fr-FR"/>
          </a:p>
        </p:txBody>
      </p:sp>
    </p:spTree>
    <p:extLst>
      <p:ext uri="{BB962C8B-B14F-4D97-AF65-F5344CB8AC3E}">
        <p14:creationId xmlns:p14="http://schemas.microsoft.com/office/powerpoint/2010/main" val="2919765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881A649F-22AC-4A19-93F3-28F5B3A2324D}" type="datetimeFigureOut">
              <a:rPr lang="fr-FR" smtClean="0"/>
              <a:t>14/06/2023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F0D7857-78EA-4852-979A-2E4B573BF08C}" type="slidenum">
              <a:rPr lang="fr-FR" smtClean="0"/>
              <a:t>‹#›</a:t>
            </a:fld>
            <a:endParaRPr lang="fr-FR"/>
          </a:p>
        </p:txBody>
      </p:sp>
    </p:spTree>
    <p:extLst>
      <p:ext uri="{BB962C8B-B14F-4D97-AF65-F5344CB8AC3E}">
        <p14:creationId xmlns:p14="http://schemas.microsoft.com/office/powerpoint/2010/main" val="3485453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881A649F-22AC-4A19-93F3-28F5B3A2324D}" type="datetimeFigureOut">
              <a:rPr lang="fr-FR" smtClean="0"/>
              <a:t>14/06/2023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F0D7857-78EA-4852-979A-2E4B573BF08C}" type="slidenum">
              <a:rPr lang="fr-FR" smtClean="0"/>
              <a:t>‹#›</a:t>
            </a:fld>
            <a:endParaRPr lang="fr-FR"/>
          </a:p>
        </p:txBody>
      </p:sp>
    </p:spTree>
    <p:extLst>
      <p:ext uri="{BB962C8B-B14F-4D97-AF65-F5344CB8AC3E}">
        <p14:creationId xmlns:p14="http://schemas.microsoft.com/office/powerpoint/2010/main" val="120016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1A649F-22AC-4A19-93F3-28F5B3A2324D}" type="datetimeFigureOut">
              <a:rPr lang="fr-FR" smtClean="0"/>
              <a:t>14/06/2023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0D7857-78EA-4852-979A-2E4B573BF08C}" type="slidenum">
              <a:rPr lang="fr-FR" smtClean="0"/>
              <a:t>‹#›</a:t>
            </a:fld>
            <a:endParaRPr lang="fr-FR"/>
          </a:p>
        </p:txBody>
      </p:sp>
    </p:spTree>
    <p:extLst>
      <p:ext uri="{BB962C8B-B14F-4D97-AF65-F5344CB8AC3E}">
        <p14:creationId xmlns:p14="http://schemas.microsoft.com/office/powerpoint/2010/main" val="241259997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196241" y="1718528"/>
            <a:ext cx="12388241" cy="2181404"/>
          </a:xfrm>
        </p:spPr>
        <p:txBody>
          <a:bodyPr>
            <a:noAutofit/>
          </a:bodyPr>
          <a:lstStyle/>
          <a:p>
            <a:r>
              <a:rPr lang="fr-FR" sz="8800" b="1" baseline="-25000" dirty="0">
                <a:effectLst>
                  <a:outerShdw dist="38100" dir="2700000" algn="bl">
                    <a:schemeClr val="accent5"/>
                  </a:outerShdw>
                </a:effectLst>
              </a:rPr>
              <a:t>Présentation </a:t>
            </a:r>
            <a:br>
              <a:rPr lang="fr-FR" sz="8800" b="1" baseline="-25000" dirty="0">
                <a:effectLst>
                  <a:outerShdw dist="38100" dir="2700000" algn="bl">
                    <a:schemeClr val="accent5"/>
                  </a:outerShdw>
                </a:effectLst>
              </a:rPr>
            </a:br>
            <a:r>
              <a:rPr lang="fr-FR" sz="8800" b="1" baseline="-25000" dirty="0">
                <a:effectLst>
                  <a:outerShdw dist="38100" dir="2700000" algn="bl">
                    <a:schemeClr val="accent5"/>
                  </a:outerShdw>
                </a:effectLst>
              </a:rPr>
              <a:t>de synthèse du projet</a:t>
            </a:r>
            <a:endParaRPr lang="fr-FR" sz="19900" b="1" dirty="0">
              <a:solidFill>
                <a:srgbClr val="FF0000"/>
              </a:solidFill>
            </a:endParaRPr>
          </a:p>
        </p:txBody>
      </p:sp>
      <p:sp>
        <p:nvSpPr>
          <p:cNvPr id="3" name="Sous-titre 2"/>
          <p:cNvSpPr>
            <a:spLocks noGrp="1"/>
          </p:cNvSpPr>
          <p:nvPr>
            <p:ph type="subTitle" idx="1"/>
          </p:nvPr>
        </p:nvSpPr>
        <p:spPr>
          <a:xfrm>
            <a:off x="8300878" y="4446202"/>
            <a:ext cx="3761685" cy="551508"/>
          </a:xfrm>
        </p:spPr>
        <p:txBody>
          <a:bodyPr>
            <a:noAutofit/>
          </a:bodyPr>
          <a:lstStyle/>
          <a:p>
            <a:r>
              <a:rPr lang="fr-FR" sz="3600" b="1" i="1" dirty="0"/>
              <a:t>YASSINE DAOUD</a:t>
            </a:r>
          </a:p>
          <a:p>
            <a:r>
              <a:rPr lang="fr-FR" sz="3600" b="1" i="1" dirty="0"/>
              <a:t>LAHBIB BAIRIS</a:t>
            </a:r>
          </a:p>
        </p:txBody>
      </p:sp>
      <p:sp>
        <p:nvSpPr>
          <p:cNvPr id="6" name="Titre 1"/>
          <p:cNvSpPr txBox="1">
            <a:spLocks/>
          </p:cNvSpPr>
          <p:nvPr/>
        </p:nvSpPr>
        <p:spPr>
          <a:xfrm>
            <a:off x="152400" y="3020860"/>
            <a:ext cx="12388241" cy="100208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8800" b="1" dirty="0"/>
              <a:t> </a:t>
            </a:r>
            <a:endParaRPr lang="fr-FR" sz="19900" b="1" dirty="0">
              <a:solidFill>
                <a:srgbClr val="FF0000"/>
              </a:solidFill>
            </a:endParaRPr>
          </a:p>
        </p:txBody>
      </p:sp>
      <p:sp>
        <p:nvSpPr>
          <p:cNvPr id="7" name="Titre 1"/>
          <p:cNvSpPr txBox="1">
            <a:spLocks/>
          </p:cNvSpPr>
          <p:nvPr/>
        </p:nvSpPr>
        <p:spPr>
          <a:xfrm>
            <a:off x="0" y="2519819"/>
            <a:ext cx="12388241" cy="1002082"/>
          </a:xfrm>
          <a:prstGeom prst="rect">
            <a:avLst/>
          </a:prstGeom>
        </p:spPr>
        <p:txBody>
          <a:bodyPr vert="horz" lIns="91440" tIns="45720" rIns="91440" bIns="45720" rtlCol="0" anchor="b">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fr-FR" sz="413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802186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5000"/>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1" y="248507"/>
            <a:ext cx="12191999" cy="1200329"/>
          </a:xfrm>
          <a:prstGeom prst="rect">
            <a:avLst/>
          </a:prstGeom>
          <a:noFill/>
        </p:spPr>
        <p:txBody>
          <a:bodyPr wrap="square" lIns="91440" tIns="45720" rIns="91440" bIns="45720">
            <a:spAutoFit/>
          </a:bodyPr>
          <a:lstStyle/>
          <a:p>
            <a:pPr algn="ctr"/>
            <a:r>
              <a:rPr lang="fr-FR" sz="7200" b="1" dirty="0">
                <a:ln w="9525">
                  <a:solidFill>
                    <a:schemeClr val="bg1">
                      <a:lumMod val="95000"/>
                    </a:schemeClr>
                  </a:solidFill>
                  <a:prstDash val="solid"/>
                </a:ln>
                <a:effectLst>
                  <a:outerShdw blurRad="50800" dist="38100" dir="10800000" algn="r" rotWithShape="0">
                    <a:prstClr val="black">
                      <a:alpha val="40000"/>
                    </a:prstClr>
                  </a:outerShdw>
                </a:effectLst>
              </a:rPr>
              <a:t>Plan</a:t>
            </a:r>
            <a:r>
              <a:rPr lang="fr-FR" sz="7200" b="1" dirty="0">
                <a:ln w="9525">
                  <a:solidFill>
                    <a:schemeClr val="bg1"/>
                  </a:solidFill>
                  <a:prstDash val="solid"/>
                </a:ln>
                <a:effectLst>
                  <a:outerShdw blurRad="12700" dist="38100" dir="2700000" algn="tl" rotWithShape="0">
                    <a:schemeClr val="bg1">
                      <a:lumMod val="50000"/>
                    </a:schemeClr>
                  </a:outerShdw>
                </a:effectLst>
              </a:rPr>
              <a:t>:</a:t>
            </a:r>
          </a:p>
        </p:txBody>
      </p:sp>
      <p:sp>
        <p:nvSpPr>
          <p:cNvPr id="3" name="Rectangle 2"/>
          <p:cNvSpPr/>
          <p:nvPr/>
        </p:nvSpPr>
        <p:spPr>
          <a:xfrm>
            <a:off x="1027337" y="1448836"/>
            <a:ext cx="11077575" cy="830997"/>
          </a:xfrm>
          <a:prstGeom prst="rect">
            <a:avLst/>
          </a:prstGeom>
          <a:noFill/>
        </p:spPr>
        <p:txBody>
          <a:bodyPr wrap="square" lIns="91440" tIns="45720" rIns="91440" bIns="45720">
            <a:spAutoFit/>
          </a:bodyPr>
          <a:lstStyle/>
          <a:p>
            <a:pPr marL="914400" indent="-914400">
              <a:buFont typeface="Wingdings" panose="05000000000000000000" pitchFamily="2" charset="2"/>
              <a:buChar char="Ø"/>
            </a:pPr>
            <a:r>
              <a:rPr lang="fr-FR" sz="4800" b="1" cap="none" spc="0" dirty="0">
                <a:ln w="22225">
                  <a:solidFill>
                    <a:srgbClr val="7030A0"/>
                  </a:solidFill>
                  <a:prstDash val="solid"/>
                </a:ln>
                <a:solidFill>
                  <a:srgbClr val="FF0000"/>
                </a:solidFill>
                <a:effectLst>
                  <a:glow rad="101600">
                    <a:schemeClr val="bg1">
                      <a:alpha val="60000"/>
                    </a:schemeClr>
                  </a:glow>
                  <a:outerShdw blurRad="60007" dist="310007" dir="7680000" sy="30000" kx="1300200" algn="ctr" rotWithShape="0">
                    <a:prstClr val="black">
                      <a:alpha val="32000"/>
                    </a:prstClr>
                  </a:outerShdw>
                </a:effectLst>
                <a:latin typeface="Arial Rounded MT Bold" panose="020F0704030504030204" pitchFamily="34" charset="0"/>
              </a:rPr>
              <a:t>Présentation du </a:t>
            </a:r>
            <a:r>
              <a:rPr lang="fr-FR" sz="4800" b="1" dirty="0">
                <a:ln w="22225">
                  <a:solidFill>
                    <a:srgbClr val="7030A0"/>
                  </a:solidFill>
                  <a:prstDash val="solid"/>
                </a:ln>
                <a:solidFill>
                  <a:srgbClr val="FF0000"/>
                </a:solidFill>
                <a:effectLst>
                  <a:glow rad="101600">
                    <a:schemeClr val="bg1">
                      <a:alpha val="60000"/>
                    </a:schemeClr>
                  </a:glow>
                  <a:outerShdw blurRad="60007" dist="310007" dir="7680000" sy="30000" kx="1300200" algn="ctr" rotWithShape="0">
                    <a:prstClr val="black">
                      <a:alpha val="32000"/>
                    </a:prstClr>
                  </a:outerShdw>
                </a:effectLst>
                <a:latin typeface="Arial Rounded MT Bold" panose="020F0704030504030204" pitchFamily="34" charset="0"/>
              </a:rPr>
              <a:t>site</a:t>
            </a:r>
          </a:p>
        </p:txBody>
      </p:sp>
      <p:sp>
        <p:nvSpPr>
          <p:cNvPr id="7" name="Rectangle 6"/>
          <p:cNvSpPr/>
          <p:nvPr/>
        </p:nvSpPr>
        <p:spPr>
          <a:xfrm>
            <a:off x="1027336" y="2327137"/>
            <a:ext cx="11077575" cy="830997"/>
          </a:xfrm>
          <a:prstGeom prst="rect">
            <a:avLst/>
          </a:prstGeom>
          <a:noFill/>
        </p:spPr>
        <p:txBody>
          <a:bodyPr wrap="square" lIns="91440" tIns="45720" rIns="91440" bIns="45720">
            <a:spAutoFit/>
          </a:bodyPr>
          <a:lstStyle/>
          <a:p>
            <a:pPr marL="914400" indent="-914400">
              <a:buFont typeface="Wingdings" panose="05000000000000000000" pitchFamily="2" charset="2"/>
              <a:buChar char="Ø"/>
            </a:pPr>
            <a:r>
              <a:rPr lang="fr-FR" sz="4800" b="1" dirty="0">
                <a:ln w="22225">
                  <a:solidFill>
                    <a:srgbClr val="7030A0"/>
                  </a:solidFill>
                  <a:prstDash val="solid"/>
                </a:ln>
                <a:solidFill>
                  <a:srgbClr val="FF0000"/>
                </a:solidFill>
                <a:effectLst>
                  <a:glow rad="101600">
                    <a:schemeClr val="bg1">
                      <a:alpha val="60000"/>
                    </a:schemeClr>
                  </a:glow>
                  <a:outerShdw blurRad="60007" dist="310007" dir="7680000" sy="30000" kx="1300200" algn="ctr" rotWithShape="0">
                    <a:prstClr val="black">
                      <a:alpha val="32000"/>
                    </a:prstClr>
                  </a:outerShdw>
                </a:effectLst>
                <a:latin typeface="Arial Rounded MT Bold" panose="020F0704030504030204" pitchFamily="34" charset="0"/>
              </a:rPr>
              <a:t>Les rôles sur le site</a:t>
            </a:r>
            <a:endParaRPr lang="fr-FR" sz="4800" b="1" cap="none" spc="0" dirty="0">
              <a:ln w="22225">
                <a:solidFill>
                  <a:srgbClr val="7030A0"/>
                </a:solidFill>
                <a:prstDash val="solid"/>
              </a:ln>
              <a:solidFill>
                <a:srgbClr val="FF0000"/>
              </a:solidFill>
              <a:effectLst>
                <a:glow rad="101600">
                  <a:schemeClr val="bg1">
                    <a:alpha val="60000"/>
                  </a:schemeClr>
                </a:glow>
                <a:outerShdw blurRad="60007" dist="310007" dir="7680000" sy="30000" kx="1300200" algn="ctr" rotWithShape="0">
                  <a:prstClr val="black">
                    <a:alpha val="32000"/>
                  </a:prstClr>
                </a:outerShdw>
              </a:effectLst>
              <a:latin typeface="Arial Rounded MT Bold" panose="020F0704030504030204" pitchFamily="34" charset="0"/>
            </a:endParaRPr>
          </a:p>
        </p:txBody>
      </p:sp>
      <p:sp>
        <p:nvSpPr>
          <p:cNvPr id="9" name="Rectangle 8"/>
          <p:cNvSpPr/>
          <p:nvPr/>
        </p:nvSpPr>
        <p:spPr>
          <a:xfrm>
            <a:off x="1027334" y="4096347"/>
            <a:ext cx="11077575" cy="830997"/>
          </a:xfrm>
          <a:prstGeom prst="rect">
            <a:avLst/>
          </a:prstGeom>
          <a:noFill/>
        </p:spPr>
        <p:txBody>
          <a:bodyPr wrap="square" lIns="91440" tIns="45720" rIns="91440" bIns="45720">
            <a:spAutoFit/>
          </a:bodyPr>
          <a:lstStyle/>
          <a:p>
            <a:pPr marL="914400" indent="-914400">
              <a:buFont typeface="Wingdings" panose="05000000000000000000" pitchFamily="2" charset="2"/>
              <a:buChar char="Ø"/>
            </a:pPr>
            <a:r>
              <a:rPr lang="fr-FR" sz="4800" b="1" cap="none" spc="0" dirty="0">
                <a:ln w="22225">
                  <a:solidFill>
                    <a:srgbClr val="7030A0"/>
                  </a:solidFill>
                  <a:prstDash val="solid"/>
                </a:ln>
                <a:solidFill>
                  <a:srgbClr val="FF0000"/>
                </a:solidFill>
                <a:effectLst>
                  <a:glow rad="101600">
                    <a:schemeClr val="bg1">
                      <a:alpha val="60000"/>
                    </a:schemeClr>
                  </a:glow>
                  <a:outerShdw blurRad="60007" dist="310007" dir="7680000" sy="30000" kx="1300200" algn="ctr" rotWithShape="0">
                    <a:prstClr val="black">
                      <a:alpha val="32000"/>
                    </a:prstClr>
                  </a:outerShdw>
                </a:effectLst>
                <a:latin typeface="Arial Rounded MT Bold" panose="020F0704030504030204" pitchFamily="34" charset="0"/>
              </a:rPr>
              <a:t>Les produite et le panier</a:t>
            </a:r>
          </a:p>
        </p:txBody>
      </p:sp>
      <p:sp>
        <p:nvSpPr>
          <p:cNvPr id="10" name="Rectangle 9"/>
          <p:cNvSpPr/>
          <p:nvPr/>
        </p:nvSpPr>
        <p:spPr>
          <a:xfrm>
            <a:off x="1027335" y="3211742"/>
            <a:ext cx="11077575" cy="830997"/>
          </a:xfrm>
          <a:prstGeom prst="rect">
            <a:avLst/>
          </a:prstGeom>
          <a:noFill/>
        </p:spPr>
        <p:txBody>
          <a:bodyPr wrap="square" lIns="91440" tIns="45720" rIns="91440" bIns="45720">
            <a:spAutoFit/>
          </a:bodyPr>
          <a:lstStyle/>
          <a:p>
            <a:pPr marL="914400" indent="-914400">
              <a:buFont typeface="Wingdings" panose="05000000000000000000" pitchFamily="2" charset="2"/>
              <a:buChar char="Ø"/>
            </a:pPr>
            <a:r>
              <a:rPr lang="fr-FR" sz="4800" b="1" dirty="0">
                <a:ln w="22225">
                  <a:solidFill>
                    <a:srgbClr val="7030A0"/>
                  </a:solidFill>
                  <a:prstDash val="solid"/>
                </a:ln>
                <a:solidFill>
                  <a:srgbClr val="FF0000"/>
                </a:solidFill>
                <a:effectLst>
                  <a:glow rad="101600">
                    <a:schemeClr val="bg1">
                      <a:alpha val="60000"/>
                    </a:schemeClr>
                  </a:glow>
                  <a:outerShdw blurRad="60007" dist="310007" dir="7680000" sy="30000" kx="1300200" algn="ctr" rotWithShape="0">
                    <a:prstClr val="black">
                      <a:alpha val="32000"/>
                    </a:prstClr>
                  </a:outerShdw>
                </a:effectLst>
                <a:latin typeface="Arial Rounded MT Bold" panose="020F0704030504030204" pitchFamily="34" charset="0"/>
              </a:rPr>
              <a:t>Les catégories sur le site</a:t>
            </a:r>
            <a:endParaRPr lang="fr-FR" sz="4800" b="1" cap="none" spc="0" dirty="0">
              <a:ln w="22225">
                <a:solidFill>
                  <a:srgbClr val="7030A0"/>
                </a:solidFill>
                <a:prstDash val="solid"/>
              </a:ln>
              <a:solidFill>
                <a:srgbClr val="FF0000"/>
              </a:solidFill>
              <a:effectLst>
                <a:glow rad="101600">
                  <a:schemeClr val="bg1">
                    <a:alpha val="60000"/>
                  </a:schemeClr>
                </a:glow>
                <a:outerShdw blurRad="60007" dist="310007" dir="7680000" sy="30000" kx="1300200" algn="ctr" rotWithShape="0">
                  <a:prstClr val="black">
                    <a:alpha val="32000"/>
                  </a:prstClr>
                </a:outerShdw>
              </a:effectLst>
              <a:latin typeface="Arial Rounded MT Bold" panose="020F0704030504030204" pitchFamily="34" charset="0"/>
            </a:endParaRPr>
          </a:p>
        </p:txBody>
      </p:sp>
    </p:spTree>
    <p:extLst>
      <p:ext uri="{BB962C8B-B14F-4D97-AF65-F5344CB8AC3E}">
        <p14:creationId xmlns:p14="http://schemas.microsoft.com/office/powerpoint/2010/main" val="84964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515130"/>
            <a:ext cx="12192000" cy="923330"/>
          </a:xfrm>
          <a:prstGeom prst="rect">
            <a:avLst/>
          </a:prstGeom>
          <a:noFill/>
        </p:spPr>
        <p:txBody>
          <a:bodyPr wrap="square" lIns="91440" tIns="45720" rIns="91440" bIns="45720">
            <a:spAutoFit/>
            <a:scene3d>
              <a:camera prst="orthographicFront"/>
              <a:lightRig rig="threePt" dir="t"/>
            </a:scene3d>
            <a:sp3d extrusionH="57150">
              <a:bevelT h="25400" prst="softRound"/>
            </a:sp3d>
          </a:bodyPr>
          <a:lstStyle/>
          <a:p>
            <a:pPr marL="685800" indent="-685800" algn="l">
              <a:buFont typeface="Wingdings" panose="05000000000000000000" pitchFamily="2" charset="2"/>
              <a:buChar char="Ø"/>
            </a:pPr>
            <a:r>
              <a:rPr lang="fr-FR" sz="5400" b="1" dirty="0">
                <a:ln w="0"/>
                <a:solidFill>
                  <a:schemeClr val="tx2">
                    <a:lumMod val="50000"/>
                  </a:schemeClr>
                </a:solidFill>
                <a:effectLst/>
                <a:latin typeface="Arial Rounded MT Bold" panose="020F0704030504030204" pitchFamily="34" charset="0"/>
              </a:rPr>
              <a:t>Présentation du site :</a:t>
            </a:r>
          </a:p>
        </p:txBody>
      </p:sp>
      <p:sp>
        <p:nvSpPr>
          <p:cNvPr id="3" name="Rectangle 2"/>
          <p:cNvSpPr/>
          <p:nvPr/>
        </p:nvSpPr>
        <p:spPr>
          <a:xfrm>
            <a:off x="0" y="2247827"/>
            <a:ext cx="12192000" cy="3570208"/>
          </a:xfrm>
          <a:prstGeom prst="rect">
            <a:avLst/>
          </a:prstGeom>
          <a:noFill/>
        </p:spPr>
        <p:txBody>
          <a:bodyPr wrap="square" lIns="91440" tIns="45720" rIns="91440" bIns="45720">
            <a:spAutoFit/>
          </a:bodyPr>
          <a:lstStyle/>
          <a:p>
            <a:r>
              <a:rPr lang="fr-FR" sz="2900" dirty="0">
                <a:ln w="0"/>
                <a:effectLst>
                  <a:outerShdw blurRad="38100" dist="19050" dir="2700000" algn="tl" rotWithShape="0">
                    <a:schemeClr val="dk1">
                      <a:alpha val="40000"/>
                    </a:schemeClr>
                  </a:outerShdw>
                </a:effectLst>
              </a:rPr>
              <a:t>Le site est un site </a:t>
            </a:r>
            <a:r>
              <a:rPr lang="fr-FR" sz="2900" dirty="0" err="1">
                <a:ln w="0"/>
                <a:effectLst>
                  <a:outerShdw blurRad="38100" dist="19050" dir="2700000" algn="tl" rotWithShape="0">
                    <a:schemeClr val="dk1">
                      <a:alpha val="40000"/>
                    </a:schemeClr>
                  </a:outerShdw>
                </a:effectLst>
              </a:rPr>
              <a:t>E-ecomerce</a:t>
            </a:r>
            <a:r>
              <a:rPr lang="fr-FR" sz="2900" dirty="0">
                <a:ln w="0"/>
                <a:effectLst>
                  <a:outerShdw blurRad="38100" dist="19050" dir="2700000" algn="tl" rotWithShape="0">
                    <a:schemeClr val="dk1">
                      <a:alpha val="40000"/>
                    </a:schemeClr>
                  </a:outerShdw>
                </a:effectLst>
              </a:rPr>
              <a:t> d'achat et de vente des produits d'occasion et neufs, qui peut combine entre  le vendeur et l'acheteur</a:t>
            </a:r>
            <a:r>
              <a:rPr lang="ar-MA" sz="2900" dirty="0">
                <a:ln w="0"/>
                <a:effectLst>
                  <a:outerShdw blurRad="38100" dist="19050" dir="2700000" algn="tl" rotWithShape="0">
                    <a:schemeClr val="dk1">
                      <a:alpha val="40000"/>
                    </a:schemeClr>
                  </a:outerShdw>
                </a:effectLst>
              </a:rPr>
              <a:t>.</a:t>
            </a:r>
            <a:endParaRPr lang="fr-FR" sz="2900" dirty="0">
              <a:ln w="0"/>
              <a:effectLst>
                <a:outerShdw blurRad="38100" dist="19050" dir="2700000" algn="tl" rotWithShape="0">
                  <a:schemeClr val="dk1">
                    <a:alpha val="40000"/>
                  </a:schemeClr>
                </a:outerShdw>
              </a:effectLst>
            </a:endParaRPr>
          </a:p>
          <a:p>
            <a:endParaRPr lang="ar-MA" sz="2800" b="0" cap="none" spc="0" dirty="0">
              <a:ln w="0"/>
              <a:solidFill>
                <a:schemeClr val="tx1"/>
              </a:solidFill>
              <a:effectLst>
                <a:outerShdw blurRad="38100" dist="19050" dir="2700000" algn="tl" rotWithShape="0">
                  <a:schemeClr val="dk1">
                    <a:alpha val="40000"/>
                  </a:schemeClr>
                </a:outerShdw>
              </a:effectLst>
            </a:endParaRPr>
          </a:p>
          <a:p>
            <a:r>
              <a:rPr lang="fr-FR" sz="2800" dirty="0">
                <a:ln w="0"/>
                <a:effectLst>
                  <a:outerShdw blurRad="38100" dist="19050" dir="2700000" algn="tl" rotWithShape="0">
                    <a:schemeClr val="dk1">
                      <a:alpha val="40000"/>
                    </a:schemeClr>
                  </a:outerShdw>
                </a:effectLst>
              </a:rPr>
              <a:t>Au lieu d'aller au marché pour vendre ou acheter des produits, vous pouvez juste consulter notre site et vous pouvez acheter ou vendre tes produits.</a:t>
            </a:r>
            <a:endParaRPr lang="ar-MA" sz="2800" dirty="0">
              <a:ln w="0"/>
              <a:effectLst>
                <a:outerShdw blurRad="38100" dist="19050" dir="2700000" algn="tl" rotWithShape="0">
                  <a:schemeClr val="dk1">
                    <a:alpha val="40000"/>
                  </a:schemeClr>
                </a:outerShdw>
              </a:effectLst>
            </a:endParaRPr>
          </a:p>
          <a:p>
            <a:endParaRPr lang="fr-FR" sz="2800" b="0" cap="none" spc="0" dirty="0">
              <a:ln w="0"/>
              <a:solidFill>
                <a:schemeClr val="tx1"/>
              </a:solidFill>
              <a:effectLst>
                <a:outerShdw blurRad="38100" dist="19050" dir="2700000" algn="tl" rotWithShape="0">
                  <a:schemeClr val="dk1">
                    <a:alpha val="40000"/>
                  </a:schemeClr>
                </a:outerShdw>
              </a:effectLst>
            </a:endParaRPr>
          </a:p>
          <a:p>
            <a:r>
              <a:rPr lang="fr-FR" sz="2800" b="0" cap="none" spc="0" dirty="0">
                <a:ln w="0"/>
                <a:solidFill>
                  <a:schemeClr val="tx1"/>
                </a:solidFill>
                <a:effectLst>
                  <a:outerShdw blurRad="38100" dist="19050" dir="2700000" algn="tl" rotWithShape="0">
                    <a:schemeClr val="dk1">
                      <a:alpha val="40000"/>
                    </a:schemeClr>
                  </a:outerShdw>
                </a:effectLst>
              </a:rPr>
              <a:t>Ce projet est basé sur  </a:t>
            </a:r>
            <a:r>
              <a:rPr lang="fr-FR" sz="2800" b="1" cap="none" spc="0" dirty="0">
                <a:ln w="0"/>
                <a:solidFill>
                  <a:schemeClr val="tx1"/>
                </a:solidFill>
                <a:effectLst>
                  <a:outerShdw blurRad="38100" dist="19050" dir="2700000" algn="tl" rotWithShape="0">
                    <a:schemeClr val="dk1">
                      <a:alpha val="40000"/>
                    </a:schemeClr>
                  </a:outerShdw>
                </a:effectLst>
              </a:rPr>
              <a:t>HTML</a:t>
            </a:r>
            <a:r>
              <a:rPr lang="fr-FR" sz="2800" b="0" cap="none" spc="0" dirty="0">
                <a:ln w="0"/>
                <a:solidFill>
                  <a:schemeClr val="tx1"/>
                </a:solidFill>
                <a:effectLst>
                  <a:outerShdw blurRad="38100" dist="19050" dir="2700000" algn="tl" rotWithShape="0">
                    <a:schemeClr val="dk1">
                      <a:alpha val="40000"/>
                    </a:schemeClr>
                  </a:outerShdw>
                </a:effectLst>
              </a:rPr>
              <a:t>, </a:t>
            </a:r>
            <a:r>
              <a:rPr lang="fr-FR" sz="2800" b="1" cap="none" spc="0" dirty="0">
                <a:ln w="0"/>
                <a:solidFill>
                  <a:schemeClr val="tx1"/>
                </a:solidFill>
                <a:effectLst>
                  <a:outerShdw blurRad="38100" dist="19050" dir="2700000" algn="tl" rotWithShape="0">
                    <a:schemeClr val="dk1">
                      <a:alpha val="40000"/>
                    </a:schemeClr>
                  </a:outerShdw>
                </a:effectLst>
              </a:rPr>
              <a:t>CSS</a:t>
            </a:r>
            <a:r>
              <a:rPr lang="fr-FR" sz="2800" dirty="0">
                <a:ln w="0"/>
                <a:effectLst>
                  <a:outerShdw blurRad="38100" dist="19050" dir="2700000" algn="tl" rotWithShape="0">
                    <a:schemeClr val="dk1">
                      <a:alpha val="40000"/>
                    </a:schemeClr>
                  </a:outerShdw>
                </a:effectLst>
              </a:rPr>
              <a:t>, </a:t>
            </a:r>
            <a:r>
              <a:rPr lang="fr-FR" sz="2800" b="1" dirty="0">
                <a:ln w="0"/>
                <a:effectLst>
                  <a:outerShdw blurRad="38100" dist="19050" dir="2700000" algn="tl" rotWithShape="0">
                    <a:schemeClr val="dk1">
                      <a:alpha val="40000"/>
                    </a:schemeClr>
                  </a:outerShdw>
                </a:effectLst>
              </a:rPr>
              <a:t>JavaScript</a:t>
            </a:r>
            <a:r>
              <a:rPr lang="fr-FR" sz="2800" dirty="0">
                <a:ln w="0"/>
                <a:effectLst>
                  <a:outerShdw blurRad="38100" dist="19050" dir="2700000" algn="tl" rotWithShape="0">
                    <a:schemeClr val="dk1">
                      <a:alpha val="40000"/>
                    </a:schemeClr>
                  </a:outerShdw>
                </a:effectLst>
              </a:rPr>
              <a:t>, </a:t>
            </a:r>
            <a:r>
              <a:rPr lang="fr-FR" sz="2800" b="1" dirty="0">
                <a:ln w="0"/>
                <a:effectLst>
                  <a:outerShdw blurRad="38100" dist="19050" dir="2700000" algn="tl" rotWithShape="0">
                    <a:schemeClr val="dk1">
                      <a:alpha val="40000"/>
                    </a:schemeClr>
                  </a:outerShdw>
                </a:effectLst>
              </a:rPr>
              <a:t>PHP </a:t>
            </a:r>
            <a:r>
              <a:rPr lang="fr-FR" sz="2800" dirty="0">
                <a:ln w="0"/>
                <a:effectLst>
                  <a:outerShdw blurRad="38100" dist="19050" dir="2700000" algn="tl" rotWithShape="0">
                    <a:schemeClr val="dk1">
                      <a:alpha val="40000"/>
                    </a:schemeClr>
                  </a:outerShdw>
                </a:effectLst>
              </a:rPr>
              <a:t>et </a:t>
            </a:r>
            <a:r>
              <a:rPr lang="fr-FR" sz="2800" b="1" dirty="0">
                <a:ln w="0"/>
                <a:effectLst>
                  <a:outerShdw blurRad="38100" dist="19050" dir="2700000" algn="tl" rotWithShape="0">
                    <a:schemeClr val="dk1">
                      <a:alpha val="40000"/>
                    </a:schemeClr>
                  </a:outerShdw>
                </a:effectLst>
              </a:rPr>
              <a:t>MySQL</a:t>
            </a:r>
            <a:r>
              <a:rPr lang="fr-FR" sz="2800" b="0" cap="none" spc="0" dirty="0">
                <a:ln w="0"/>
                <a:solidFill>
                  <a:schemeClr val="tx1"/>
                </a:solidFill>
                <a:effectLst>
                  <a:outerShdw blurRad="38100" dist="19050" dir="2700000" algn="tl" rotWithShape="0">
                    <a:schemeClr val="dk1">
                      <a:alpha val="40000"/>
                    </a:schemeClr>
                  </a:outerShdw>
                </a:effectLst>
              </a:rPr>
              <a:t>.</a:t>
            </a:r>
          </a:p>
          <a:p>
            <a:endParaRPr lang="ar-MA"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81606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515130"/>
            <a:ext cx="12192000" cy="923330"/>
          </a:xfrm>
          <a:prstGeom prst="rect">
            <a:avLst/>
          </a:prstGeom>
          <a:noFill/>
        </p:spPr>
        <p:txBody>
          <a:bodyPr wrap="square" lIns="91440" tIns="45720" rIns="91440" bIns="45720">
            <a:spAutoFit/>
            <a:scene3d>
              <a:camera prst="orthographicFront"/>
              <a:lightRig rig="threePt" dir="t"/>
            </a:scene3d>
            <a:sp3d extrusionH="57150">
              <a:bevelT h="25400" prst="softRound"/>
            </a:sp3d>
          </a:bodyPr>
          <a:lstStyle/>
          <a:p>
            <a:pPr marL="685800" indent="-685800">
              <a:buFont typeface="Wingdings" panose="05000000000000000000" pitchFamily="2" charset="2"/>
              <a:buChar char="Ø"/>
            </a:pPr>
            <a:r>
              <a:rPr lang="fr-FR" sz="5400" b="1" dirty="0">
                <a:ln w="0"/>
                <a:solidFill>
                  <a:schemeClr val="tx2">
                    <a:lumMod val="50000"/>
                  </a:schemeClr>
                </a:solidFill>
                <a:latin typeface="Arial Rounded MT Bold" panose="020F0704030504030204" pitchFamily="34" charset="0"/>
              </a:rPr>
              <a:t>Les rôles sur le site :</a:t>
            </a:r>
            <a:endParaRPr lang="fr-FR" sz="5400" b="1" dirty="0">
              <a:ln w="0"/>
              <a:solidFill>
                <a:schemeClr val="tx2">
                  <a:lumMod val="50000"/>
                </a:schemeClr>
              </a:solidFill>
              <a:effectLst/>
              <a:latin typeface="Arial Rounded MT Bold" panose="020F0704030504030204" pitchFamily="34" charset="0"/>
            </a:endParaRPr>
          </a:p>
        </p:txBody>
      </p:sp>
      <p:sp>
        <p:nvSpPr>
          <p:cNvPr id="3" name="Rectangle 2"/>
          <p:cNvSpPr/>
          <p:nvPr/>
        </p:nvSpPr>
        <p:spPr>
          <a:xfrm>
            <a:off x="0" y="1612920"/>
            <a:ext cx="12192001" cy="5232202"/>
          </a:xfrm>
          <a:prstGeom prst="rect">
            <a:avLst/>
          </a:prstGeom>
          <a:noFill/>
        </p:spPr>
        <p:txBody>
          <a:bodyPr wrap="square" lIns="91440" tIns="45720" rIns="91440" bIns="45720">
            <a:spAutoFit/>
          </a:bodyPr>
          <a:lstStyle/>
          <a:p>
            <a:r>
              <a:rPr lang="fr-FR" sz="3200" b="1" u="sng" dirty="0">
                <a:ln w="0"/>
                <a:effectLst>
                  <a:outerShdw blurRad="38100" dist="38100" dir="2700000" algn="tl">
                    <a:srgbClr val="000000">
                      <a:alpha val="43137"/>
                    </a:srgbClr>
                  </a:outerShdw>
                </a:effectLst>
              </a:rPr>
              <a:t>Rôle d'utilisateur</a:t>
            </a:r>
            <a:r>
              <a:rPr lang="fr-FR" sz="3200" u="sng" dirty="0">
                <a:ln w="0"/>
                <a:effectLst>
                  <a:outerShdw blurRad="38100" dist="38100" dir="2700000" algn="tl">
                    <a:srgbClr val="000000">
                      <a:alpha val="43137"/>
                    </a:srgbClr>
                  </a:outerShdw>
                </a:effectLst>
              </a:rPr>
              <a:t> </a:t>
            </a:r>
            <a:r>
              <a:rPr lang="fr-FR" sz="3200" dirty="0">
                <a:ln w="0"/>
                <a:effectLst>
                  <a:outerShdw blurRad="38100" dist="19050" dir="2700000" algn="tl" rotWithShape="0">
                    <a:schemeClr val="dk1">
                      <a:alpha val="40000"/>
                    </a:schemeClr>
                  </a:outerShdw>
                </a:effectLst>
              </a:rPr>
              <a:t>: </a:t>
            </a:r>
            <a:r>
              <a:rPr lang="fr-FR" sz="3000" dirty="0">
                <a:ln w="0"/>
                <a:effectLst>
                  <a:outerShdw blurRad="38100" dist="19050" dir="2700000" algn="tl" rotWithShape="0">
                    <a:schemeClr val="dk1">
                      <a:alpha val="40000"/>
                    </a:schemeClr>
                  </a:outerShdw>
                </a:effectLst>
              </a:rPr>
              <a:t>Vous pouvez créer un compte utilisateur et cela vous permet de voir les articles pour les acheter et de vendre vos propre produits, et vous permet également d'acheter les produits d'autres utilisateurs</a:t>
            </a:r>
            <a:r>
              <a:rPr lang="ar-MA" sz="3000" dirty="0">
                <a:ln w="0"/>
                <a:effectLst>
                  <a:outerShdw blurRad="38100" dist="19050" dir="2700000" algn="tl" rotWithShape="0">
                    <a:schemeClr val="dk1">
                      <a:alpha val="40000"/>
                    </a:schemeClr>
                  </a:outerShdw>
                </a:effectLst>
              </a:rPr>
              <a:t>.</a:t>
            </a:r>
          </a:p>
          <a:p>
            <a:endParaRPr lang="fr-FR" sz="3000" dirty="0">
              <a:ln w="0"/>
              <a:effectLst>
                <a:outerShdw blurRad="38100" dist="19050" dir="2700000" algn="tl" rotWithShape="0">
                  <a:schemeClr val="dk1">
                    <a:alpha val="40000"/>
                  </a:schemeClr>
                </a:outerShdw>
              </a:effectLst>
            </a:endParaRPr>
          </a:p>
          <a:p>
            <a:r>
              <a:rPr lang="fr-FR" sz="3000" dirty="0">
                <a:ln w="0"/>
                <a:effectLst>
                  <a:outerShdw blurRad="38100" dist="19050" dir="2700000" algn="tl" rotWithShape="0">
                    <a:schemeClr val="dk1">
                      <a:alpha val="40000"/>
                    </a:schemeClr>
                  </a:outerShdw>
                </a:effectLst>
              </a:rPr>
              <a:t>Il peut faire:</a:t>
            </a:r>
          </a:p>
          <a:p>
            <a:pPr marL="914400" lvl="1" indent="-457200">
              <a:buFont typeface="Wingdings" panose="05000000000000000000" pitchFamily="2" charset="2"/>
              <a:buChar char="ü"/>
            </a:pPr>
            <a:r>
              <a:rPr lang="fr-FR" sz="2600" dirty="0">
                <a:ln w="0"/>
                <a:effectLst>
                  <a:outerShdw blurRad="38100" dist="19050" dir="2700000" algn="tl" rotWithShape="0">
                    <a:schemeClr val="dk1">
                      <a:alpha val="40000"/>
                    </a:schemeClr>
                  </a:outerShdw>
                </a:effectLst>
              </a:rPr>
              <a:t>Modifier son compte</a:t>
            </a:r>
            <a:r>
              <a:rPr lang="ar-MA" sz="2600" dirty="0">
                <a:ln w="0"/>
                <a:effectLst>
                  <a:outerShdw blurRad="38100" dist="19050" dir="2700000" algn="tl" rotWithShape="0">
                    <a:schemeClr val="dk1">
                      <a:alpha val="40000"/>
                    </a:schemeClr>
                  </a:outerShdw>
                </a:effectLst>
              </a:rPr>
              <a:t>.</a:t>
            </a:r>
          </a:p>
          <a:p>
            <a:pPr marL="914400" lvl="1" indent="-457200">
              <a:buFont typeface="Wingdings" panose="05000000000000000000" pitchFamily="2" charset="2"/>
              <a:buChar char="ü"/>
            </a:pPr>
            <a:r>
              <a:rPr lang="fr-FR" sz="2600" dirty="0">
                <a:ln w="0"/>
                <a:effectLst>
                  <a:outerShdw blurRad="38100" dist="19050" dir="2700000" algn="tl" rotWithShape="0">
                    <a:schemeClr val="dk1">
                      <a:alpha val="40000"/>
                    </a:schemeClr>
                  </a:outerShdw>
                </a:effectLst>
              </a:rPr>
              <a:t>Commander des </a:t>
            </a:r>
            <a:r>
              <a:rPr lang="fr-FR" sz="2600" b="1" dirty="0">
                <a:ln w="0"/>
                <a:effectLst>
                  <a:outerShdw blurRad="38100" dist="19050" dir="2700000" algn="tl" rotWithShape="0">
                    <a:schemeClr val="dk1">
                      <a:alpha val="40000"/>
                    </a:schemeClr>
                  </a:outerShdw>
                </a:effectLst>
              </a:rPr>
              <a:t>produits</a:t>
            </a:r>
            <a:r>
              <a:rPr lang="fr-FR" sz="2600" dirty="0">
                <a:ln w="0"/>
                <a:effectLst>
                  <a:outerShdw blurRad="38100" dist="19050" dir="2700000" algn="tl" rotWithShape="0">
                    <a:schemeClr val="dk1">
                      <a:alpha val="40000"/>
                    </a:schemeClr>
                  </a:outerShdw>
                </a:effectLst>
              </a:rPr>
              <a:t>.</a:t>
            </a:r>
            <a:endParaRPr lang="ar-MA" sz="2600" dirty="0">
              <a:ln w="0"/>
              <a:effectLst>
                <a:outerShdw blurRad="38100" dist="19050" dir="2700000" algn="tl" rotWithShape="0">
                  <a:schemeClr val="dk1">
                    <a:alpha val="40000"/>
                  </a:schemeClr>
                </a:outerShdw>
              </a:effectLst>
            </a:endParaRPr>
          </a:p>
          <a:p>
            <a:pPr marL="914400" lvl="1" indent="-457200">
              <a:buFont typeface="Wingdings" panose="05000000000000000000" pitchFamily="2" charset="2"/>
              <a:buChar char="ü"/>
            </a:pPr>
            <a:r>
              <a:rPr lang="fr-FR" sz="2600" dirty="0">
                <a:ln w="0"/>
                <a:effectLst>
                  <a:outerShdw blurRad="38100" dist="19050" dir="2700000" algn="tl" rotWithShape="0">
                    <a:schemeClr val="dk1">
                      <a:alpha val="40000"/>
                    </a:schemeClr>
                  </a:outerShdw>
                </a:effectLst>
              </a:rPr>
              <a:t>Ajouter des </a:t>
            </a:r>
            <a:r>
              <a:rPr lang="fr-FR" sz="2600" b="1" dirty="0">
                <a:ln w="0"/>
                <a:effectLst>
                  <a:outerShdw blurRad="38100" dist="19050" dir="2700000" algn="tl" rotWithShape="0">
                    <a:schemeClr val="dk1">
                      <a:alpha val="40000"/>
                    </a:schemeClr>
                  </a:outerShdw>
                </a:effectLst>
              </a:rPr>
              <a:t>produits</a:t>
            </a:r>
            <a:r>
              <a:rPr lang="ar-MA" sz="2600" dirty="0">
                <a:ln w="0"/>
                <a:effectLst>
                  <a:outerShdw blurRad="38100" dist="19050" dir="2700000" algn="tl" rotWithShape="0">
                    <a:schemeClr val="dk1">
                      <a:alpha val="40000"/>
                    </a:schemeClr>
                  </a:outerShdw>
                </a:effectLst>
              </a:rPr>
              <a:t>.</a:t>
            </a:r>
          </a:p>
          <a:p>
            <a:pPr marL="914400" lvl="1" indent="-457200">
              <a:buFont typeface="Wingdings" panose="05000000000000000000" pitchFamily="2" charset="2"/>
              <a:buChar char="ü"/>
            </a:pPr>
            <a:r>
              <a:rPr lang="fr-FR" sz="2600" dirty="0">
                <a:ln w="0"/>
                <a:effectLst>
                  <a:outerShdw blurRad="38100" dist="19050" dir="2700000" algn="tl" rotWithShape="0">
                    <a:schemeClr val="dk1">
                      <a:alpha val="40000"/>
                    </a:schemeClr>
                  </a:outerShdw>
                </a:effectLst>
              </a:rPr>
              <a:t>Voir ses produits et les modifier</a:t>
            </a:r>
            <a:r>
              <a:rPr lang="ar-MA" sz="2600" dirty="0">
                <a:ln w="0"/>
                <a:effectLst>
                  <a:outerShdw blurRad="38100" dist="19050" dir="2700000" algn="tl" rotWithShape="0">
                    <a:schemeClr val="dk1">
                      <a:alpha val="40000"/>
                    </a:schemeClr>
                  </a:outerShdw>
                </a:effectLst>
              </a:rPr>
              <a:t>.</a:t>
            </a:r>
          </a:p>
          <a:p>
            <a:pPr marL="914400" lvl="1" indent="-457200">
              <a:buFont typeface="Wingdings" panose="05000000000000000000" pitchFamily="2" charset="2"/>
              <a:buChar char="ü"/>
            </a:pPr>
            <a:r>
              <a:rPr lang="fr-FR" sz="2600" dirty="0">
                <a:ln w="0"/>
                <a:effectLst>
                  <a:outerShdw blurRad="38100" dist="19050" dir="2700000" algn="tl" rotWithShape="0">
                    <a:schemeClr val="dk1">
                      <a:alpha val="40000"/>
                    </a:schemeClr>
                  </a:outerShdw>
                </a:effectLst>
              </a:rPr>
              <a:t>Afficher et modifier les commandes</a:t>
            </a:r>
            <a:r>
              <a:rPr lang="ar-MA" sz="2600" dirty="0">
                <a:ln w="0"/>
                <a:effectLst>
                  <a:outerShdw blurRad="38100" dist="19050" dir="2700000" algn="tl" rotWithShape="0">
                    <a:schemeClr val="dk1">
                      <a:alpha val="40000"/>
                    </a:schemeClr>
                  </a:outerShdw>
                </a:effectLst>
              </a:rPr>
              <a:t>.</a:t>
            </a:r>
          </a:p>
          <a:p>
            <a:pPr marL="914400" lvl="1" indent="-457200">
              <a:buFont typeface="Wingdings" panose="05000000000000000000" pitchFamily="2" charset="2"/>
              <a:buChar char="ü"/>
            </a:pPr>
            <a:r>
              <a:rPr lang="fr-FR" sz="2600" dirty="0">
                <a:ln w="0"/>
                <a:effectLst>
                  <a:outerShdw blurRad="38100" dist="19050" dir="2700000" algn="tl" rotWithShape="0">
                    <a:schemeClr val="dk1">
                      <a:alpha val="40000"/>
                    </a:schemeClr>
                  </a:outerShdw>
                </a:effectLst>
              </a:rPr>
              <a:t>Changer le mot de passe</a:t>
            </a:r>
            <a:r>
              <a:rPr lang="ar-MA" sz="2600" dirty="0">
                <a:ln w="0"/>
                <a:effectLst>
                  <a:outerShdw blurRad="38100" dist="19050" dir="2700000" algn="tl" rotWithShape="0">
                    <a:schemeClr val="dk1">
                      <a:alpha val="40000"/>
                    </a:schemeClr>
                  </a:outerShdw>
                </a:effectLst>
              </a:rPr>
              <a:t>.</a:t>
            </a:r>
          </a:p>
          <a:p>
            <a:pPr marL="914400" lvl="1" indent="-457200">
              <a:buFont typeface="Wingdings" panose="05000000000000000000" pitchFamily="2" charset="2"/>
              <a:buChar char="ü"/>
            </a:pPr>
            <a:r>
              <a:rPr lang="fr-FR" sz="2600" dirty="0">
                <a:ln w="0"/>
                <a:effectLst>
                  <a:outerShdw blurRad="38100" dist="19050" dir="2700000" algn="tl" rotWithShape="0">
                    <a:schemeClr val="dk1">
                      <a:alpha val="40000"/>
                    </a:schemeClr>
                  </a:outerShdw>
                </a:effectLst>
              </a:rPr>
              <a:t>Supprimer son compte</a:t>
            </a:r>
            <a:r>
              <a:rPr lang="ar-MA" sz="2600" dirty="0">
                <a:ln w="0"/>
                <a:effectLst>
                  <a:outerShdw blurRad="38100" dist="19050" dir="2700000" algn="tl" rotWithShape="0">
                    <a:schemeClr val="dk1">
                      <a:alpha val="40000"/>
                    </a:schemeClr>
                  </a:outerShdw>
                </a:effectLst>
              </a:rPr>
              <a:t>.</a:t>
            </a:r>
            <a:endParaRPr lang="fr-FR" sz="2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57245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0" y="1612920"/>
            <a:ext cx="12192001" cy="4893647"/>
          </a:xfrm>
          <a:prstGeom prst="rect">
            <a:avLst/>
          </a:prstGeom>
          <a:noFill/>
        </p:spPr>
        <p:txBody>
          <a:bodyPr wrap="square" lIns="91440" tIns="45720" rIns="91440" bIns="45720">
            <a:spAutoFit/>
          </a:bodyPr>
          <a:lstStyle/>
          <a:p>
            <a:r>
              <a:rPr lang="fr-FR" sz="3200" b="1" u="sng" dirty="0">
                <a:effectLst>
                  <a:outerShdw blurRad="38100" dist="19050" dir="2700000" algn="tl" rotWithShape="0">
                    <a:schemeClr val="dk1">
                      <a:alpha val="40000"/>
                    </a:schemeClr>
                  </a:outerShdw>
                </a:effectLst>
              </a:rPr>
              <a:t>Rôle d’administrateurs </a:t>
            </a:r>
            <a:r>
              <a:rPr lang="fr-FR" sz="3200" dirty="0">
                <a:effectLst>
                  <a:outerShdw blurRad="38100" dist="19050" dir="2700000" algn="tl" rotWithShape="0">
                    <a:schemeClr val="dk1">
                      <a:alpha val="40000"/>
                    </a:schemeClr>
                  </a:outerShdw>
                </a:effectLst>
              </a:rPr>
              <a:t>:</a:t>
            </a:r>
            <a:r>
              <a:rPr lang="ar-MA" sz="3200" dirty="0">
                <a:effectLst>
                  <a:outerShdw blurRad="38100" dist="19050" dir="2700000" algn="tl" rotWithShape="0">
                    <a:schemeClr val="dk1">
                      <a:alpha val="40000"/>
                    </a:schemeClr>
                  </a:outerShdw>
                </a:effectLst>
              </a:rPr>
              <a:t> </a:t>
            </a:r>
            <a:r>
              <a:rPr lang="fr-FR" sz="3200" dirty="0">
                <a:effectLst>
                  <a:outerShdw blurRad="38100" dist="19050" dir="2700000" algn="tl" rotWithShape="0">
                    <a:schemeClr val="dk1">
                      <a:alpha val="40000"/>
                    </a:schemeClr>
                  </a:outerShdw>
                </a:effectLst>
              </a:rPr>
              <a:t>Ces comptes permettent à leurs propriétaires de surveiller le site, de consulter des les réclamations et de contrôler les comptes d'utilisateurs.</a:t>
            </a:r>
            <a:endParaRPr lang="fr-FR" sz="3200" dirty="0"/>
          </a:p>
          <a:p>
            <a:endParaRPr lang="fr-FR" sz="3000" dirty="0">
              <a:ln w="0"/>
              <a:effectLst>
                <a:outerShdw blurRad="38100" dist="19050" dir="2700000" algn="tl" rotWithShape="0">
                  <a:schemeClr val="dk1">
                    <a:alpha val="40000"/>
                  </a:schemeClr>
                </a:outerShdw>
              </a:effectLst>
            </a:endParaRPr>
          </a:p>
          <a:p>
            <a:r>
              <a:rPr lang="fr-FR" sz="3000" dirty="0">
                <a:ln w="0"/>
                <a:effectLst>
                  <a:outerShdw blurRad="38100" dist="19050" dir="2700000" algn="tl" rotWithShape="0">
                    <a:schemeClr val="dk1">
                      <a:alpha val="40000"/>
                    </a:schemeClr>
                  </a:outerShdw>
                </a:effectLst>
              </a:rPr>
              <a:t>Il peut faire:</a:t>
            </a:r>
          </a:p>
          <a:p>
            <a:pPr marL="914400" lvl="1" indent="-457200">
              <a:buFont typeface="Wingdings" panose="05000000000000000000" pitchFamily="2" charset="2"/>
              <a:buChar char="ü"/>
            </a:pPr>
            <a:r>
              <a:rPr lang="fr-FR" sz="2600" dirty="0">
                <a:ln w="0"/>
                <a:effectLst>
                  <a:outerShdw blurRad="38100" dist="19050" dir="2700000" algn="tl" rotWithShape="0">
                    <a:schemeClr val="dk1">
                      <a:alpha val="40000"/>
                    </a:schemeClr>
                  </a:outerShdw>
                </a:effectLst>
              </a:rPr>
              <a:t>Modifier son compte</a:t>
            </a:r>
            <a:r>
              <a:rPr lang="ar-MA" sz="2600" dirty="0">
                <a:ln w="0"/>
                <a:effectLst>
                  <a:outerShdw blurRad="38100" dist="19050" dir="2700000" algn="tl" rotWithShape="0">
                    <a:schemeClr val="dk1">
                      <a:alpha val="40000"/>
                    </a:schemeClr>
                  </a:outerShdw>
                </a:effectLst>
              </a:rPr>
              <a:t>.</a:t>
            </a:r>
          </a:p>
          <a:p>
            <a:pPr marL="914400" lvl="1" indent="-457200">
              <a:buFont typeface="Wingdings" panose="05000000000000000000" pitchFamily="2" charset="2"/>
              <a:buChar char="ü"/>
            </a:pPr>
            <a:r>
              <a:rPr lang="fr-FR" sz="2600" dirty="0">
                <a:ln w="0"/>
                <a:effectLst>
                  <a:outerShdw blurRad="38100" dist="19050" dir="2700000" algn="tl" rotWithShape="0">
                    <a:schemeClr val="dk1">
                      <a:alpha val="40000"/>
                    </a:schemeClr>
                  </a:outerShdw>
                </a:effectLst>
              </a:rPr>
              <a:t>Ajouter des </a:t>
            </a:r>
            <a:r>
              <a:rPr lang="fr-FR" sz="2600" b="1" dirty="0">
                <a:ln w="0"/>
                <a:effectLst>
                  <a:outerShdw blurRad="38100" dist="19050" dir="2700000" algn="tl" rotWithShape="0">
                    <a:schemeClr val="dk1">
                      <a:alpha val="40000"/>
                    </a:schemeClr>
                  </a:outerShdw>
                </a:effectLst>
              </a:rPr>
              <a:t>catégories</a:t>
            </a:r>
            <a:r>
              <a:rPr lang="ar-MA" sz="2600" dirty="0">
                <a:ln w="0"/>
                <a:effectLst>
                  <a:outerShdw blurRad="38100" dist="19050" dir="2700000" algn="tl" rotWithShape="0">
                    <a:schemeClr val="dk1">
                      <a:alpha val="40000"/>
                    </a:schemeClr>
                  </a:outerShdw>
                </a:effectLst>
              </a:rPr>
              <a:t>.</a:t>
            </a:r>
          </a:p>
          <a:p>
            <a:pPr marL="914400" lvl="1" indent="-457200">
              <a:buFont typeface="Wingdings" panose="05000000000000000000" pitchFamily="2" charset="2"/>
              <a:buChar char="ü"/>
            </a:pPr>
            <a:r>
              <a:rPr lang="fr-FR" sz="2600" dirty="0">
                <a:ln w="0"/>
                <a:effectLst>
                  <a:outerShdw blurRad="38100" dist="19050" dir="2700000" algn="tl" rotWithShape="0">
                    <a:schemeClr val="dk1">
                      <a:alpha val="40000"/>
                    </a:schemeClr>
                  </a:outerShdw>
                </a:effectLst>
              </a:rPr>
              <a:t>Supprimer des comptes d'utilisateurs</a:t>
            </a:r>
            <a:r>
              <a:rPr lang="ar-MA" sz="2600" dirty="0">
                <a:ln w="0"/>
                <a:effectLst>
                  <a:outerShdw blurRad="38100" dist="19050" dir="2700000" algn="tl" rotWithShape="0">
                    <a:schemeClr val="dk1">
                      <a:alpha val="40000"/>
                    </a:schemeClr>
                  </a:outerShdw>
                </a:effectLst>
              </a:rPr>
              <a:t>.</a:t>
            </a:r>
          </a:p>
          <a:p>
            <a:pPr marL="914400" lvl="1" indent="-457200">
              <a:buFont typeface="Wingdings" panose="05000000000000000000" pitchFamily="2" charset="2"/>
              <a:buChar char="ü"/>
            </a:pPr>
            <a:r>
              <a:rPr lang="fr-FR" sz="2600" dirty="0">
                <a:ln w="0"/>
                <a:effectLst>
                  <a:outerShdw blurRad="38100" dist="19050" dir="2700000" algn="tl" rotWithShape="0">
                    <a:schemeClr val="dk1">
                      <a:alpha val="40000"/>
                    </a:schemeClr>
                  </a:outerShdw>
                </a:effectLst>
              </a:rPr>
              <a:t>Afficher et modifier les notifications(Feedback)</a:t>
            </a:r>
            <a:r>
              <a:rPr lang="ar-MA" sz="2600" dirty="0">
                <a:ln w="0"/>
                <a:effectLst>
                  <a:outerShdw blurRad="38100" dist="19050" dir="2700000" algn="tl" rotWithShape="0">
                    <a:schemeClr val="dk1">
                      <a:alpha val="40000"/>
                    </a:schemeClr>
                  </a:outerShdw>
                </a:effectLst>
              </a:rPr>
              <a:t>.</a:t>
            </a:r>
          </a:p>
          <a:p>
            <a:pPr marL="914400" lvl="1" indent="-457200">
              <a:buFont typeface="Wingdings" panose="05000000000000000000" pitchFamily="2" charset="2"/>
              <a:buChar char="ü"/>
            </a:pPr>
            <a:r>
              <a:rPr lang="fr-FR" sz="2600" dirty="0">
                <a:ln w="0"/>
                <a:effectLst>
                  <a:outerShdw blurRad="38100" dist="19050" dir="2700000" algn="tl" rotWithShape="0">
                    <a:schemeClr val="dk1">
                      <a:alpha val="40000"/>
                    </a:schemeClr>
                  </a:outerShdw>
                </a:effectLst>
              </a:rPr>
              <a:t>Changer le mot de passe</a:t>
            </a:r>
            <a:r>
              <a:rPr lang="ar-MA" sz="2600" dirty="0">
                <a:ln w="0"/>
                <a:effectLst>
                  <a:outerShdw blurRad="38100" dist="19050" dir="2700000" algn="tl" rotWithShape="0">
                    <a:schemeClr val="dk1">
                      <a:alpha val="40000"/>
                    </a:schemeClr>
                  </a:outerShdw>
                </a:effectLst>
              </a:rPr>
              <a:t>.</a:t>
            </a:r>
          </a:p>
          <a:p>
            <a:pPr marL="914400" lvl="1" indent="-457200">
              <a:buFont typeface="Wingdings" panose="05000000000000000000" pitchFamily="2" charset="2"/>
              <a:buChar char="ü"/>
            </a:pPr>
            <a:r>
              <a:rPr lang="fr-FR" sz="2600" dirty="0">
                <a:ln w="0"/>
                <a:effectLst>
                  <a:outerShdw blurRad="38100" dist="19050" dir="2700000" algn="tl" rotWithShape="0">
                    <a:schemeClr val="dk1">
                      <a:alpha val="40000"/>
                    </a:schemeClr>
                  </a:outerShdw>
                </a:effectLst>
              </a:rPr>
              <a:t>Supprimer son compte</a:t>
            </a:r>
            <a:r>
              <a:rPr lang="ar-MA" sz="2600" dirty="0">
                <a:ln w="0"/>
                <a:effectLst>
                  <a:outerShdw blurRad="38100" dist="19050" dir="2700000" algn="tl" rotWithShape="0">
                    <a:schemeClr val="dk1">
                      <a:alpha val="40000"/>
                    </a:schemeClr>
                  </a:outerShdw>
                </a:effectLst>
              </a:rPr>
              <a:t>.</a:t>
            </a:r>
            <a:endParaRPr lang="fr-FR" sz="2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26264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0" y="1613626"/>
            <a:ext cx="12192000" cy="5201424"/>
          </a:xfrm>
          <a:prstGeom prst="rect">
            <a:avLst/>
          </a:prstGeom>
        </p:spPr>
        <p:txBody>
          <a:bodyPr wrap="square">
            <a:spAutoFit/>
          </a:bodyPr>
          <a:lstStyle/>
          <a:p>
            <a:r>
              <a:rPr lang="fr-FR" sz="3200" b="1" u="sng" dirty="0">
                <a:effectLst>
                  <a:outerShdw blurRad="38100" dist="19050" dir="2700000" algn="tl" rotWithShape="0">
                    <a:schemeClr val="dk1">
                      <a:alpha val="40000"/>
                    </a:schemeClr>
                  </a:outerShdw>
                </a:effectLst>
              </a:rPr>
              <a:t>Rôle du propriétaire du site</a:t>
            </a:r>
            <a:r>
              <a:rPr lang="fr-FR" sz="3200" u="sng" dirty="0">
                <a:effectLst>
                  <a:outerShdw blurRad="38100" dist="19050" dir="2700000" algn="tl" rotWithShape="0">
                    <a:schemeClr val="dk1">
                      <a:alpha val="40000"/>
                    </a:schemeClr>
                  </a:outerShdw>
                </a:effectLst>
              </a:rPr>
              <a:t>: </a:t>
            </a:r>
            <a:r>
              <a:rPr lang="fr-FR" sz="3200" dirty="0">
                <a:effectLst>
                  <a:outerShdw blurRad="38100" dist="19050" dir="2700000" algn="tl" rotWithShape="0">
                    <a:schemeClr val="dk1">
                      <a:alpha val="40000"/>
                    </a:schemeClr>
                  </a:outerShdw>
                </a:effectLst>
              </a:rPr>
              <a:t>Ce compte appartient au propriétaire du site, à travers lequel il peut ajouter les comptes des administrateurs, et consulter et contrôler tous les comptes </a:t>
            </a:r>
            <a:r>
              <a:rPr lang="fr-FR" sz="2800" dirty="0">
                <a:effectLst>
                  <a:outerShdw blurRad="38100" dist="19050" dir="2700000" algn="tl" rotWithShape="0">
                    <a:schemeClr val="dk1">
                      <a:alpha val="40000"/>
                    </a:schemeClr>
                  </a:outerShdw>
                </a:effectLst>
              </a:rPr>
              <a:t>d'utilisateurs et d’</a:t>
            </a:r>
            <a:r>
              <a:rPr lang="fr-FR" sz="2800" dirty="0" err="1">
                <a:effectLst>
                  <a:outerShdw blurRad="38100" dist="19050" dir="2700000" algn="tl" rotWithShape="0">
                    <a:schemeClr val="dk1">
                      <a:alpha val="40000"/>
                    </a:schemeClr>
                  </a:outerShdw>
                </a:effectLst>
              </a:rPr>
              <a:t>adminastrateurs</a:t>
            </a:r>
            <a:r>
              <a:rPr lang="fr-FR" sz="2800" dirty="0">
                <a:effectLst>
                  <a:outerShdw blurRad="38100" dist="19050" dir="2700000" algn="tl" rotWithShape="0">
                    <a:schemeClr val="dk1">
                      <a:alpha val="40000"/>
                    </a:schemeClr>
                  </a:outerShdw>
                </a:effectLst>
              </a:rPr>
              <a:t>.</a:t>
            </a:r>
          </a:p>
          <a:p>
            <a:endParaRPr lang="fr-FR" sz="2400" dirty="0">
              <a:ln w="0"/>
              <a:effectLst>
                <a:outerShdw blurRad="38100" dist="19050" dir="2700000" algn="tl" rotWithShape="0">
                  <a:schemeClr val="dk1">
                    <a:alpha val="40000"/>
                  </a:schemeClr>
                </a:outerShdw>
              </a:effectLst>
            </a:endParaRPr>
          </a:p>
          <a:p>
            <a:r>
              <a:rPr lang="fr-FR" sz="3000" dirty="0">
                <a:ln w="0"/>
                <a:effectLst>
                  <a:outerShdw blurRad="38100" dist="19050" dir="2700000" algn="tl" rotWithShape="0">
                    <a:schemeClr val="dk1">
                      <a:alpha val="40000"/>
                    </a:schemeClr>
                  </a:outerShdw>
                </a:effectLst>
              </a:rPr>
              <a:t>Il peut faire:</a:t>
            </a:r>
          </a:p>
          <a:p>
            <a:pPr marL="914400" lvl="1" indent="-457200">
              <a:buFont typeface="Wingdings" panose="05000000000000000000" pitchFamily="2" charset="2"/>
              <a:buChar char="ü"/>
            </a:pPr>
            <a:r>
              <a:rPr lang="fr-FR" sz="2600" dirty="0">
                <a:ln w="0"/>
                <a:effectLst>
                  <a:outerShdw blurRad="38100" dist="19050" dir="2700000" algn="tl" rotWithShape="0">
                    <a:schemeClr val="dk1">
                      <a:alpha val="40000"/>
                    </a:schemeClr>
                  </a:outerShdw>
                </a:effectLst>
              </a:rPr>
              <a:t>Ajouter un officiel  </a:t>
            </a:r>
          </a:p>
          <a:p>
            <a:pPr marL="914400" lvl="1" indent="-457200">
              <a:buFont typeface="Wingdings" panose="05000000000000000000" pitchFamily="2" charset="2"/>
              <a:buChar char="ü"/>
            </a:pPr>
            <a:r>
              <a:rPr lang="fr-FR" sz="2600" dirty="0">
                <a:ln w="0"/>
                <a:effectLst>
                  <a:outerShdw blurRad="38100" dist="19050" dir="2700000" algn="tl" rotWithShape="0">
                    <a:schemeClr val="dk1">
                      <a:alpha val="40000"/>
                    </a:schemeClr>
                  </a:outerShdw>
                </a:effectLst>
              </a:rPr>
              <a:t>Ajouter des catégories  </a:t>
            </a:r>
          </a:p>
          <a:p>
            <a:pPr marL="914400" lvl="1" indent="-457200">
              <a:buFont typeface="Wingdings" panose="05000000000000000000" pitchFamily="2" charset="2"/>
              <a:buChar char="ü"/>
            </a:pPr>
            <a:r>
              <a:rPr lang="fr-FR" sz="2600" dirty="0">
                <a:ln w="0"/>
                <a:effectLst>
                  <a:outerShdw blurRad="38100" dist="19050" dir="2700000" algn="tl" rotWithShape="0">
                    <a:schemeClr val="dk1">
                      <a:alpha val="40000"/>
                    </a:schemeClr>
                  </a:outerShdw>
                </a:effectLst>
              </a:rPr>
              <a:t>Afficher et modifier les comptes d'utilisateurs </a:t>
            </a:r>
          </a:p>
          <a:p>
            <a:pPr marL="914400" lvl="1" indent="-457200">
              <a:buFont typeface="Wingdings" panose="05000000000000000000" pitchFamily="2" charset="2"/>
              <a:buChar char="ü"/>
            </a:pPr>
            <a:r>
              <a:rPr lang="fr-FR" sz="2600" dirty="0">
                <a:ln w="0"/>
                <a:effectLst>
                  <a:outerShdw blurRad="38100" dist="19050" dir="2700000" algn="tl" rotWithShape="0">
                    <a:schemeClr val="dk1">
                      <a:alpha val="40000"/>
                    </a:schemeClr>
                  </a:outerShdw>
                </a:effectLst>
              </a:rPr>
              <a:t>Afficher et modifier les comptes d'administrateur.</a:t>
            </a:r>
          </a:p>
          <a:p>
            <a:pPr marL="914400" lvl="1" indent="-457200">
              <a:buFont typeface="Wingdings" panose="05000000000000000000" pitchFamily="2" charset="2"/>
              <a:buChar char="ü"/>
            </a:pPr>
            <a:r>
              <a:rPr lang="fr-FR" sz="2600" dirty="0">
                <a:ln w="0"/>
                <a:effectLst>
                  <a:outerShdw blurRad="38100" dist="19050" dir="2700000" algn="tl" rotWithShape="0">
                    <a:schemeClr val="dk1">
                      <a:alpha val="40000"/>
                    </a:schemeClr>
                  </a:outerShdw>
                </a:effectLst>
              </a:rPr>
              <a:t>Supprimer un compte utilisateur.</a:t>
            </a:r>
          </a:p>
          <a:p>
            <a:pPr marL="914400" lvl="1" indent="-457200">
              <a:buFont typeface="Wingdings" panose="05000000000000000000" pitchFamily="2" charset="2"/>
              <a:buChar char="ü"/>
            </a:pPr>
            <a:r>
              <a:rPr lang="fr-FR" sz="2600" dirty="0">
                <a:ln w="0"/>
                <a:effectLst>
                  <a:outerShdw blurRad="38100" dist="19050" dir="2700000" algn="tl" rotWithShape="0">
                    <a:schemeClr val="dk1">
                      <a:alpha val="40000"/>
                    </a:schemeClr>
                  </a:outerShdw>
                </a:effectLst>
              </a:rPr>
              <a:t>Supprimer un compte administrateur.</a:t>
            </a:r>
          </a:p>
          <a:p>
            <a:pPr marL="914400" lvl="1" indent="-457200">
              <a:buFont typeface="Wingdings" panose="05000000000000000000" pitchFamily="2" charset="2"/>
              <a:buChar char="ü"/>
            </a:pPr>
            <a:r>
              <a:rPr lang="fr-FR" sz="2600" dirty="0">
                <a:ln w="0"/>
                <a:effectLst>
                  <a:outerShdw blurRad="38100" dist="19050" dir="2700000" algn="tl" rotWithShape="0">
                    <a:schemeClr val="dk1">
                      <a:alpha val="40000"/>
                    </a:schemeClr>
                  </a:outerShdw>
                </a:effectLst>
              </a:rPr>
              <a:t>Voir les notifications</a:t>
            </a:r>
          </a:p>
        </p:txBody>
      </p:sp>
    </p:spTree>
    <p:extLst>
      <p:ext uri="{BB962C8B-B14F-4D97-AF65-F5344CB8AC3E}">
        <p14:creationId xmlns:p14="http://schemas.microsoft.com/office/powerpoint/2010/main" val="3293402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515130"/>
            <a:ext cx="12192000" cy="923330"/>
          </a:xfrm>
          <a:prstGeom prst="rect">
            <a:avLst/>
          </a:prstGeom>
          <a:noFill/>
        </p:spPr>
        <p:txBody>
          <a:bodyPr wrap="square" lIns="91440" tIns="45720" rIns="91440" bIns="45720">
            <a:spAutoFit/>
            <a:scene3d>
              <a:camera prst="orthographicFront"/>
              <a:lightRig rig="threePt" dir="t"/>
            </a:scene3d>
            <a:sp3d extrusionH="57150">
              <a:bevelT h="25400" prst="softRound"/>
            </a:sp3d>
          </a:bodyPr>
          <a:lstStyle/>
          <a:p>
            <a:pPr marL="685800" indent="-685800">
              <a:buFont typeface="Wingdings" panose="05000000000000000000" pitchFamily="2" charset="2"/>
              <a:buChar char="Ø"/>
            </a:pPr>
            <a:r>
              <a:rPr lang="fr-FR" sz="5400" b="1" dirty="0">
                <a:ln w="0"/>
                <a:solidFill>
                  <a:schemeClr val="tx2">
                    <a:lumMod val="50000"/>
                  </a:schemeClr>
                </a:solidFill>
                <a:latin typeface="Arial Rounded MT Bold" panose="020F0704030504030204" pitchFamily="34" charset="0"/>
              </a:rPr>
              <a:t>Les catégories sur </a:t>
            </a:r>
            <a:r>
              <a:rPr lang="fr-FR" sz="5400" b="1" dirty="0">
                <a:ln w="0"/>
                <a:solidFill>
                  <a:schemeClr val="tx2">
                    <a:lumMod val="50000"/>
                  </a:schemeClr>
                </a:solidFill>
                <a:effectLst/>
                <a:latin typeface="Arial Rounded MT Bold" panose="020F0704030504030204" pitchFamily="34" charset="0"/>
              </a:rPr>
              <a:t>le site :</a:t>
            </a:r>
          </a:p>
        </p:txBody>
      </p:sp>
      <p:sp>
        <p:nvSpPr>
          <p:cNvPr id="3" name="Rectangle 2"/>
          <p:cNvSpPr/>
          <p:nvPr/>
        </p:nvSpPr>
        <p:spPr>
          <a:xfrm>
            <a:off x="-1" y="1999146"/>
            <a:ext cx="12192001" cy="3785652"/>
          </a:xfrm>
          <a:prstGeom prst="rect">
            <a:avLst/>
          </a:prstGeom>
          <a:noFill/>
        </p:spPr>
        <p:txBody>
          <a:bodyPr wrap="square" lIns="91440" tIns="45720" rIns="91440" bIns="45720">
            <a:spAutoFit/>
          </a:bodyPr>
          <a:lstStyle/>
          <a:p>
            <a:r>
              <a:rPr lang="fr-FR" sz="3000" dirty="0">
                <a:ln w="0"/>
                <a:effectLst>
                  <a:outerShdw blurRad="38100" dist="19050" dir="2700000" algn="tl" rotWithShape="0">
                    <a:schemeClr val="dk1">
                      <a:alpha val="40000"/>
                    </a:schemeClr>
                  </a:outerShdw>
                </a:effectLst>
              </a:rPr>
              <a:t>Les utilisateurs peuvent rechercher dans les catégories disponibles sur le site, et commander des produits ou  ajouter des produits.</a:t>
            </a:r>
          </a:p>
          <a:p>
            <a:endParaRPr lang="ar-MA" sz="3000" dirty="0">
              <a:ln w="0"/>
              <a:effectLst>
                <a:outerShdw blurRad="38100" dist="19050" dir="2700000" algn="tl" rotWithShape="0">
                  <a:schemeClr val="dk1">
                    <a:alpha val="40000"/>
                  </a:schemeClr>
                </a:outerShdw>
              </a:effectLst>
            </a:endParaRPr>
          </a:p>
          <a:p>
            <a:r>
              <a:rPr lang="fr-FR" sz="3000" dirty="0">
                <a:ln w="0"/>
                <a:effectLst>
                  <a:outerShdw blurRad="38100" dist="19050" dir="2700000" algn="tl" rotWithShape="0">
                    <a:schemeClr val="dk1">
                      <a:alpha val="40000"/>
                    </a:schemeClr>
                  </a:outerShdw>
                </a:effectLst>
              </a:rPr>
              <a:t>Dans le cas où une catégorie spécifique n'est pas disponible, l'utilisateur peut envoyer une réclamation aux administrateurs du site pour l'ajouter.</a:t>
            </a:r>
          </a:p>
          <a:p>
            <a:endParaRPr lang="fr-FR" sz="3000" dirty="0">
              <a:ln w="0"/>
              <a:effectLst>
                <a:outerShdw blurRad="38100" dist="19050" dir="2700000" algn="tl" rotWithShape="0">
                  <a:schemeClr val="dk1">
                    <a:alpha val="40000"/>
                  </a:schemeClr>
                </a:outerShdw>
              </a:effectLst>
            </a:endParaRPr>
          </a:p>
          <a:p>
            <a:r>
              <a:rPr lang="fr-FR" sz="3000" dirty="0">
                <a:ln w="0"/>
                <a:effectLst>
                  <a:outerShdw blurRad="38100" dist="19050" dir="2700000" algn="tl" rotWithShape="0">
                    <a:schemeClr val="dk1">
                      <a:alpha val="40000"/>
                    </a:schemeClr>
                  </a:outerShdw>
                </a:effectLst>
              </a:rPr>
              <a:t>Seuls les administrateurs et le propriétaire du site peuvent ajouter des catégories.</a:t>
            </a:r>
          </a:p>
        </p:txBody>
      </p:sp>
    </p:spTree>
    <p:extLst>
      <p:ext uri="{BB962C8B-B14F-4D97-AF65-F5344CB8AC3E}">
        <p14:creationId xmlns:p14="http://schemas.microsoft.com/office/powerpoint/2010/main" val="1534613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515130"/>
            <a:ext cx="12192000" cy="923330"/>
          </a:xfrm>
          <a:prstGeom prst="rect">
            <a:avLst/>
          </a:prstGeom>
          <a:noFill/>
        </p:spPr>
        <p:txBody>
          <a:bodyPr wrap="square" lIns="91440" tIns="45720" rIns="91440" bIns="45720">
            <a:spAutoFit/>
            <a:scene3d>
              <a:camera prst="orthographicFront"/>
              <a:lightRig rig="threePt" dir="t"/>
            </a:scene3d>
            <a:sp3d extrusionH="57150">
              <a:bevelT h="25400" prst="softRound"/>
            </a:sp3d>
          </a:bodyPr>
          <a:lstStyle/>
          <a:p>
            <a:pPr marL="685800" indent="-685800" algn="l">
              <a:buFont typeface="Wingdings" panose="05000000000000000000" pitchFamily="2" charset="2"/>
              <a:buChar char="Ø"/>
            </a:pPr>
            <a:r>
              <a:rPr lang="fr-FR" sz="5400" b="1" dirty="0">
                <a:ln w="0"/>
                <a:solidFill>
                  <a:schemeClr val="tx2">
                    <a:lumMod val="50000"/>
                  </a:schemeClr>
                </a:solidFill>
                <a:effectLst/>
                <a:latin typeface="Arial Rounded MT Bold" panose="020F0704030504030204" pitchFamily="34" charset="0"/>
              </a:rPr>
              <a:t>Les </a:t>
            </a:r>
            <a:r>
              <a:rPr lang="fr-FR" sz="5400" b="1" dirty="0">
                <a:ln w="0"/>
                <a:solidFill>
                  <a:schemeClr val="tx2">
                    <a:lumMod val="50000"/>
                  </a:schemeClr>
                </a:solidFill>
                <a:latin typeface="Arial Rounded MT Bold" panose="020F0704030504030204" pitchFamily="34" charset="0"/>
              </a:rPr>
              <a:t>produits et le panier </a:t>
            </a:r>
            <a:r>
              <a:rPr lang="fr-FR" sz="5400" b="1" dirty="0">
                <a:ln w="0"/>
                <a:solidFill>
                  <a:schemeClr val="tx2">
                    <a:lumMod val="50000"/>
                  </a:schemeClr>
                </a:solidFill>
                <a:effectLst/>
                <a:latin typeface="Arial Rounded MT Bold" panose="020F0704030504030204" pitchFamily="34" charset="0"/>
              </a:rPr>
              <a:t>:</a:t>
            </a:r>
          </a:p>
        </p:txBody>
      </p:sp>
      <p:sp>
        <p:nvSpPr>
          <p:cNvPr id="3" name="Rectangle 2"/>
          <p:cNvSpPr/>
          <p:nvPr/>
        </p:nvSpPr>
        <p:spPr>
          <a:xfrm>
            <a:off x="0" y="2247827"/>
            <a:ext cx="12192000" cy="3662541"/>
          </a:xfrm>
          <a:prstGeom prst="rect">
            <a:avLst/>
          </a:prstGeom>
          <a:noFill/>
        </p:spPr>
        <p:txBody>
          <a:bodyPr wrap="square" lIns="91440" tIns="45720" rIns="91440" bIns="45720">
            <a:spAutoFit/>
          </a:bodyPr>
          <a:lstStyle/>
          <a:p>
            <a:r>
              <a:rPr lang="fr-FR" sz="2900" dirty="0">
                <a:ln w="0"/>
                <a:effectLst>
                  <a:outerShdw blurRad="38100" dist="19050" dir="2700000" algn="tl" rotWithShape="0">
                    <a:schemeClr val="dk1">
                      <a:alpha val="40000"/>
                    </a:schemeClr>
                  </a:outerShdw>
                </a:effectLst>
              </a:rPr>
              <a:t>Le panier est un tableau dans lequel sont affichés les produits sélectionnés</a:t>
            </a:r>
          </a:p>
          <a:p>
            <a:r>
              <a:rPr lang="fr-FR" sz="2900" dirty="0">
                <a:ln w="0"/>
                <a:effectLst>
                  <a:outerShdw blurRad="38100" dist="19050" dir="2700000" algn="tl" rotWithShape="0">
                    <a:schemeClr val="dk1">
                      <a:alpha val="40000"/>
                    </a:schemeClr>
                  </a:outerShdw>
                </a:effectLst>
              </a:rPr>
              <a:t>Avec ce tableau, vous pouvez :</a:t>
            </a:r>
          </a:p>
          <a:p>
            <a:endParaRPr lang="fr-FR" sz="2900" b="0" cap="none" spc="0" dirty="0">
              <a:ln w="0"/>
              <a:solidFill>
                <a:schemeClr val="tx1"/>
              </a:solidFill>
              <a:effectLst>
                <a:outerShdw blurRad="38100" dist="19050" dir="2700000" algn="tl" rotWithShape="0">
                  <a:schemeClr val="dk1">
                    <a:alpha val="40000"/>
                  </a:schemeClr>
                </a:outerShdw>
              </a:effectLst>
            </a:endParaRPr>
          </a:p>
          <a:p>
            <a:pPr marL="457200" indent="-457200">
              <a:buFont typeface="Wingdings" panose="05000000000000000000" pitchFamily="2" charset="2"/>
              <a:buChar char="ü"/>
            </a:pPr>
            <a:r>
              <a:rPr lang="fr-FR" sz="2900" b="1" i="1" dirty="0">
                <a:ln w="0"/>
                <a:effectLst>
                  <a:outerShdw blurRad="38100" dist="19050" dir="2700000" algn="tl" rotWithShape="0">
                    <a:schemeClr val="dk1">
                      <a:alpha val="40000"/>
                    </a:schemeClr>
                  </a:outerShdw>
                </a:effectLst>
              </a:rPr>
              <a:t>Augmenter</a:t>
            </a:r>
            <a:r>
              <a:rPr lang="fr-FR" sz="2900" i="1" dirty="0">
                <a:ln w="0"/>
                <a:effectLst>
                  <a:outerShdw blurRad="38100" dist="19050" dir="2700000" algn="tl" rotWithShape="0">
                    <a:schemeClr val="dk1">
                      <a:alpha val="40000"/>
                    </a:schemeClr>
                  </a:outerShdw>
                </a:effectLst>
              </a:rPr>
              <a:t> la quantité de produit</a:t>
            </a:r>
            <a:r>
              <a:rPr lang="fr-FR" sz="2900" dirty="0">
                <a:ln w="0"/>
                <a:effectLst>
                  <a:outerShdw blurRad="38100" dist="19050" dir="2700000" algn="tl" rotWithShape="0">
                    <a:schemeClr val="dk1">
                      <a:alpha val="40000"/>
                    </a:schemeClr>
                  </a:outerShdw>
                </a:effectLst>
              </a:rPr>
              <a:t>.</a:t>
            </a:r>
            <a:endParaRPr lang="ar-MA" sz="2900" dirty="0">
              <a:ln w="0"/>
              <a:effectLst>
                <a:outerShdw blurRad="38100" dist="19050" dir="2700000" algn="tl" rotWithShape="0">
                  <a:schemeClr val="dk1">
                    <a:alpha val="40000"/>
                  </a:schemeClr>
                </a:outerShdw>
              </a:effectLst>
            </a:endParaRPr>
          </a:p>
          <a:p>
            <a:pPr marL="457200" indent="-457200">
              <a:buFont typeface="Wingdings" panose="05000000000000000000" pitchFamily="2" charset="2"/>
              <a:buChar char="ü"/>
            </a:pPr>
            <a:r>
              <a:rPr lang="fr-FR" sz="2900" b="1" i="1" dirty="0">
                <a:ln w="0"/>
                <a:effectLst>
                  <a:outerShdw blurRad="38100" dist="19050" dir="2700000" algn="tl" rotWithShape="0">
                    <a:schemeClr val="dk1">
                      <a:alpha val="40000"/>
                    </a:schemeClr>
                  </a:outerShdw>
                </a:effectLst>
              </a:rPr>
              <a:t>Diminution</a:t>
            </a:r>
            <a:r>
              <a:rPr lang="fr-FR" sz="2900" i="1" dirty="0">
                <a:ln w="0"/>
                <a:effectLst>
                  <a:outerShdw blurRad="38100" dist="19050" dir="2700000" algn="tl" rotWithShape="0">
                    <a:schemeClr val="dk1">
                      <a:alpha val="40000"/>
                    </a:schemeClr>
                  </a:outerShdw>
                </a:effectLst>
              </a:rPr>
              <a:t> de la quantité de produit.</a:t>
            </a:r>
            <a:endParaRPr lang="ar-MA" sz="2900" i="1" dirty="0">
              <a:ln w="0"/>
              <a:effectLst>
                <a:outerShdw blurRad="38100" dist="19050" dir="2700000" algn="tl" rotWithShape="0">
                  <a:schemeClr val="dk1">
                    <a:alpha val="40000"/>
                  </a:schemeClr>
                </a:outerShdw>
              </a:effectLst>
            </a:endParaRPr>
          </a:p>
          <a:p>
            <a:pPr marL="457200" indent="-457200">
              <a:buFont typeface="Wingdings" panose="05000000000000000000" pitchFamily="2" charset="2"/>
              <a:buChar char="ü"/>
            </a:pPr>
            <a:r>
              <a:rPr lang="fr-FR" sz="2900" b="1" i="1" dirty="0">
                <a:ln w="0"/>
                <a:effectLst>
                  <a:outerShdw blurRad="38100" dist="19050" dir="2700000" algn="tl" rotWithShape="0">
                    <a:schemeClr val="dk1">
                      <a:alpha val="40000"/>
                    </a:schemeClr>
                  </a:outerShdw>
                </a:effectLst>
              </a:rPr>
              <a:t>Supprimer</a:t>
            </a:r>
            <a:r>
              <a:rPr lang="fr-FR" sz="2900" i="1" dirty="0">
                <a:ln w="0"/>
                <a:effectLst>
                  <a:outerShdw blurRad="38100" dist="19050" dir="2700000" algn="tl" rotWithShape="0">
                    <a:schemeClr val="dk1">
                      <a:alpha val="40000"/>
                    </a:schemeClr>
                  </a:outerShdw>
                </a:effectLst>
              </a:rPr>
              <a:t> le produit.</a:t>
            </a:r>
            <a:endParaRPr lang="ar-MA" sz="2900" i="1" dirty="0">
              <a:ln w="0"/>
              <a:effectLst>
                <a:outerShdw blurRad="38100" dist="19050" dir="2700000" algn="tl" rotWithShape="0">
                  <a:schemeClr val="dk1">
                    <a:alpha val="40000"/>
                  </a:schemeClr>
                </a:outerShdw>
              </a:effectLst>
            </a:endParaRPr>
          </a:p>
          <a:p>
            <a:pPr marL="457200" indent="-457200">
              <a:buFont typeface="Wingdings" panose="05000000000000000000" pitchFamily="2" charset="2"/>
              <a:buChar char="ü"/>
            </a:pPr>
            <a:r>
              <a:rPr lang="fr-FR" sz="2900" b="1" i="1" dirty="0">
                <a:ln w="0"/>
                <a:effectLst>
                  <a:outerShdw blurRad="38100" dist="19050" dir="2700000" algn="tl" rotWithShape="0">
                    <a:schemeClr val="dk1">
                      <a:alpha val="40000"/>
                    </a:schemeClr>
                  </a:outerShdw>
                </a:effectLst>
              </a:rPr>
              <a:t>Vider</a:t>
            </a:r>
            <a:r>
              <a:rPr lang="fr-FR" sz="2900" i="1" dirty="0">
                <a:ln w="0"/>
                <a:effectLst>
                  <a:outerShdw blurRad="38100" dist="19050" dir="2700000" algn="tl" rotWithShape="0">
                    <a:schemeClr val="dk1">
                      <a:alpha val="40000"/>
                    </a:schemeClr>
                  </a:outerShdw>
                </a:effectLst>
              </a:rPr>
              <a:t> le panier.</a:t>
            </a:r>
          </a:p>
          <a:p>
            <a:pPr marL="457200" indent="-457200">
              <a:buFont typeface="Wingdings" panose="05000000000000000000" pitchFamily="2" charset="2"/>
              <a:buChar char="ü"/>
            </a:pPr>
            <a:r>
              <a:rPr lang="fr-FR" sz="2900" b="1" i="1" cap="none" spc="0" dirty="0">
                <a:ln w="0"/>
                <a:solidFill>
                  <a:schemeClr val="tx1"/>
                </a:solidFill>
                <a:effectLst>
                  <a:outerShdw blurRad="38100" dist="19050" dir="2700000" algn="tl" rotWithShape="0">
                    <a:schemeClr val="dk1">
                      <a:alpha val="40000"/>
                    </a:schemeClr>
                  </a:outerShdw>
                </a:effectLst>
              </a:rPr>
              <a:t>Valider</a:t>
            </a:r>
            <a:r>
              <a:rPr lang="fr-FR" sz="2900" b="0" i="1" cap="none" spc="0" dirty="0">
                <a:ln w="0"/>
                <a:solidFill>
                  <a:schemeClr val="tx1"/>
                </a:solidFill>
                <a:effectLst>
                  <a:outerShdw blurRad="38100" dist="19050" dir="2700000" algn="tl" rotWithShape="0">
                    <a:schemeClr val="dk1">
                      <a:alpha val="40000"/>
                    </a:schemeClr>
                  </a:outerShdw>
                </a:effectLst>
              </a:rPr>
              <a:t> la commande.</a:t>
            </a:r>
          </a:p>
        </p:txBody>
      </p:sp>
    </p:spTree>
    <p:extLst>
      <p:ext uri="{BB962C8B-B14F-4D97-AF65-F5344CB8AC3E}">
        <p14:creationId xmlns:p14="http://schemas.microsoft.com/office/powerpoint/2010/main" val="2559761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0" y="1328946"/>
            <a:ext cx="12192000" cy="3631763"/>
          </a:xfrm>
          <a:prstGeom prst="rect">
            <a:avLst/>
          </a:prstGeom>
          <a:noFill/>
        </p:spPr>
        <p:txBody>
          <a:bodyPr wrap="square" lIns="91440" tIns="45720" rIns="91440" bIns="45720">
            <a:spAutoFit/>
            <a:scene3d>
              <a:camera prst="orthographicFront"/>
              <a:lightRig rig="threePt" dir="t"/>
            </a:scene3d>
            <a:sp3d extrusionH="57150">
              <a:bevelT h="25400" prst="softRound"/>
            </a:sp3d>
          </a:bodyPr>
          <a:lstStyle/>
          <a:p>
            <a:pPr algn="ctr"/>
            <a:r>
              <a:rPr lang="fr-FR" sz="11500" b="1" dirty="0">
                <a:ln w="0"/>
                <a:solidFill>
                  <a:schemeClr val="tx2">
                    <a:lumMod val="50000"/>
                  </a:schemeClr>
                </a:solidFill>
                <a:effectLst>
                  <a:glow rad="101600">
                    <a:schemeClr val="bg1">
                      <a:alpha val="60000"/>
                    </a:schemeClr>
                  </a:glow>
                </a:effectLst>
                <a:latin typeface="Arial Rounded MT Bold" panose="020F0704030504030204" pitchFamily="34" charset="0"/>
              </a:rPr>
              <a:t>Merci pour votre attention</a:t>
            </a:r>
          </a:p>
        </p:txBody>
      </p:sp>
    </p:spTree>
    <p:extLst>
      <p:ext uri="{BB962C8B-B14F-4D97-AF65-F5344CB8AC3E}">
        <p14:creationId xmlns:p14="http://schemas.microsoft.com/office/powerpoint/2010/main" val="59726801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1644</TotalTime>
  <Words>436</Words>
  <Application>Microsoft Office PowerPoint</Application>
  <PresentationFormat>Widescreen</PresentationFormat>
  <Paragraphs>62</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Rounded MT Bold</vt:lpstr>
      <vt:lpstr>Calibri</vt:lpstr>
      <vt:lpstr>Calibri Light</vt:lpstr>
      <vt:lpstr>Wingdings</vt:lpstr>
      <vt:lpstr>Thème Office</vt:lpstr>
      <vt:lpstr>Présentation  de synthèse du projet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Projet en JavaScript</dc:title>
  <dc:creator>Driss raiss</dc:creator>
  <cp:lastModifiedBy>BAIRIS LAHBIB</cp:lastModifiedBy>
  <cp:revision>43</cp:revision>
  <dcterms:created xsi:type="dcterms:W3CDTF">2022-05-04T21:58:07Z</dcterms:created>
  <dcterms:modified xsi:type="dcterms:W3CDTF">2023-06-14T21:00:00Z</dcterms:modified>
</cp:coreProperties>
</file>