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4" r:id="rId4"/>
    <p:sldId id="276" r:id="rId5"/>
    <p:sldId id="266" r:id="rId6"/>
    <p:sldId id="267" r:id="rId7"/>
    <p:sldId id="269" r:id="rId8"/>
    <p:sldId id="279" r:id="rId9"/>
    <p:sldId id="280" r:id="rId10"/>
    <p:sldId id="277" r:id="rId11"/>
    <p:sldId id="278" r:id="rId12"/>
    <p:sldId id="281" r:id="rId13"/>
    <p:sldId id="282" r:id="rId14"/>
    <p:sldId id="270" r:id="rId15"/>
    <p:sldId id="271" r:id="rId16"/>
    <p:sldId id="273" r:id="rId17"/>
    <p:sldId id="272" r:id="rId18"/>
    <p:sldId id="275" r:id="rId19"/>
    <p:sldId id="283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>
      <p:cViewPr varScale="1">
        <p:scale>
          <a:sx n="72" d="100"/>
          <a:sy n="72" d="100"/>
        </p:scale>
        <p:origin x="133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CC7EF-9EF5-4E04-BCE9-A157B778D4F7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54B1B96-A50E-4859-8C9A-46CB6BAD0C28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Problème</a:t>
          </a:r>
          <a:endParaRPr lang="fr-FR" dirty="0"/>
        </a:p>
      </dgm:t>
    </dgm:pt>
    <dgm:pt modelId="{E93F6D00-3E3D-4181-8CA6-4BE2B2F46104}" type="parTrans" cxnId="{704027E3-9E04-40AF-88E5-31294363537B}">
      <dgm:prSet/>
      <dgm:spPr/>
      <dgm:t>
        <a:bodyPr/>
        <a:lstStyle/>
        <a:p>
          <a:endParaRPr lang="fr-FR"/>
        </a:p>
      </dgm:t>
    </dgm:pt>
    <dgm:pt modelId="{3268DF41-71A2-458A-AF91-4D40CF67B99E}" type="sibTrans" cxnId="{704027E3-9E04-40AF-88E5-31294363537B}">
      <dgm:prSet/>
      <dgm:spPr/>
      <dgm:t>
        <a:bodyPr/>
        <a:lstStyle/>
        <a:p>
          <a:endParaRPr lang="fr-FR"/>
        </a:p>
      </dgm:t>
    </dgm:pt>
    <dgm:pt modelId="{5D8C9BA6-CFF2-42BF-9A74-9320E4FDF150}">
      <dgm:prSet phldrT="[Texte]"/>
      <dgm:spPr/>
      <dgm:t>
        <a:bodyPr/>
        <a:lstStyle/>
        <a:p>
          <a:endParaRPr lang="fr-FR" dirty="0"/>
        </a:p>
      </dgm:t>
    </dgm:pt>
    <dgm:pt modelId="{C7DEA9F6-061E-4A25-A1FF-0FC17808339E}" type="parTrans" cxnId="{BA901D55-0D64-4089-8AB5-7948C6B390F5}">
      <dgm:prSet/>
      <dgm:spPr/>
      <dgm:t>
        <a:bodyPr/>
        <a:lstStyle/>
        <a:p>
          <a:endParaRPr lang="fr-FR"/>
        </a:p>
      </dgm:t>
    </dgm:pt>
    <dgm:pt modelId="{008509D1-8120-4005-87CA-10545313BB44}" type="sibTrans" cxnId="{BA901D55-0D64-4089-8AB5-7948C6B390F5}">
      <dgm:prSet/>
      <dgm:spPr/>
      <dgm:t>
        <a:bodyPr/>
        <a:lstStyle/>
        <a:p>
          <a:endParaRPr lang="fr-FR"/>
        </a:p>
      </dgm:t>
    </dgm:pt>
    <dgm:pt modelId="{BD1B2896-039E-4649-ADAB-1D0F5BDC461B}">
      <dgm:prSet phldrT="[Texte]"/>
      <dgm:spPr/>
      <dgm:t>
        <a:bodyPr/>
        <a:lstStyle/>
        <a:p>
          <a:endParaRPr lang="fr-FR" dirty="0"/>
        </a:p>
      </dgm:t>
    </dgm:pt>
    <dgm:pt modelId="{A9F490A6-5967-4967-AA81-4AEEE8328721}" type="parTrans" cxnId="{9ECD61D6-58D7-4744-A6F3-7FBEA2F279A7}">
      <dgm:prSet/>
      <dgm:spPr/>
      <dgm:t>
        <a:bodyPr/>
        <a:lstStyle/>
        <a:p>
          <a:endParaRPr lang="fr-FR"/>
        </a:p>
      </dgm:t>
    </dgm:pt>
    <dgm:pt modelId="{2F030D09-9F0F-4A6A-A29C-09DB3077C29C}" type="sibTrans" cxnId="{9ECD61D6-58D7-4744-A6F3-7FBEA2F279A7}">
      <dgm:prSet/>
      <dgm:spPr/>
      <dgm:t>
        <a:bodyPr/>
        <a:lstStyle/>
        <a:p>
          <a:endParaRPr lang="fr-FR"/>
        </a:p>
      </dgm:t>
    </dgm:pt>
    <dgm:pt modelId="{A63778FE-98DE-465B-96ED-CBA3EE2A7894}">
      <dgm:prSet phldrT="[Texte]"/>
      <dgm:spPr/>
      <dgm:t>
        <a:bodyPr/>
        <a:lstStyle/>
        <a:p>
          <a:endParaRPr lang="fr-FR" dirty="0"/>
        </a:p>
      </dgm:t>
    </dgm:pt>
    <dgm:pt modelId="{5932C59B-1641-4B95-A69D-13BAA778D3A3}" type="parTrans" cxnId="{CC0B2807-3AD0-4E4B-AA82-2E3F271C32B4}">
      <dgm:prSet/>
      <dgm:spPr/>
      <dgm:t>
        <a:bodyPr/>
        <a:lstStyle/>
        <a:p>
          <a:endParaRPr lang="fr-FR"/>
        </a:p>
      </dgm:t>
    </dgm:pt>
    <dgm:pt modelId="{D350C8BE-0803-4DB2-AB0D-47D033BB7868}" type="sibTrans" cxnId="{CC0B2807-3AD0-4E4B-AA82-2E3F271C32B4}">
      <dgm:prSet/>
      <dgm:spPr/>
      <dgm:t>
        <a:bodyPr/>
        <a:lstStyle/>
        <a:p>
          <a:endParaRPr lang="fr-FR"/>
        </a:p>
      </dgm:t>
    </dgm:pt>
    <dgm:pt modelId="{B53D34FA-CF92-466D-BD33-8E2C3765A369}" type="pres">
      <dgm:prSet presAssocID="{35FCC7EF-9EF5-4E04-BCE9-A157B778D4F7}" presName="diagram" presStyleCnt="0">
        <dgm:presLayoutVars>
          <dgm:dir/>
          <dgm:resizeHandles val="exact"/>
        </dgm:presLayoutVars>
      </dgm:prSet>
      <dgm:spPr/>
    </dgm:pt>
    <dgm:pt modelId="{E3052F66-2B73-48B2-BA09-0909DF0FAC2F}" type="pres">
      <dgm:prSet presAssocID="{254B1B96-A50E-4859-8C9A-46CB6BAD0C28}" presName="node" presStyleLbl="node1" presStyleIdx="0" presStyleCnt="4" custScaleX="55539" custScaleY="42978" custLinFactNeighborX="-60070" custLinFactNeighborY="-2658">
        <dgm:presLayoutVars>
          <dgm:bulletEnabled val="1"/>
        </dgm:presLayoutVars>
      </dgm:prSet>
      <dgm:spPr/>
    </dgm:pt>
    <dgm:pt modelId="{EE413496-8361-487F-981F-770799914EF3}" type="pres">
      <dgm:prSet presAssocID="{3268DF41-71A2-458A-AF91-4D40CF67B99E}" presName="sibTrans" presStyleLbl="sibTrans2D1" presStyleIdx="0" presStyleCnt="3" custScaleX="146457" custScaleY="55046"/>
      <dgm:spPr/>
    </dgm:pt>
    <dgm:pt modelId="{FC34D74E-B2C3-417F-8980-D66178AB2B14}" type="pres">
      <dgm:prSet presAssocID="{3268DF41-71A2-458A-AF91-4D40CF67B99E}" presName="connectorText" presStyleLbl="sibTrans2D1" presStyleIdx="0" presStyleCnt="3"/>
      <dgm:spPr/>
    </dgm:pt>
    <dgm:pt modelId="{7415DC8C-4EF1-41DF-99E6-25CD60CB490A}" type="pres">
      <dgm:prSet presAssocID="{5D8C9BA6-CFF2-42BF-9A74-9320E4FDF150}" presName="node" presStyleLbl="node1" presStyleIdx="1" presStyleCnt="4" custScaleX="55539" custScaleY="42978" custLinFactNeighborX="-2997" custLinFactNeighborY="80">
        <dgm:presLayoutVars>
          <dgm:bulletEnabled val="1"/>
        </dgm:presLayoutVars>
      </dgm:prSet>
      <dgm:spPr/>
    </dgm:pt>
    <dgm:pt modelId="{FF17C539-C55A-4589-9925-D42AA49E81A1}" type="pres">
      <dgm:prSet presAssocID="{008509D1-8120-4005-87CA-10545313BB44}" presName="sibTrans" presStyleLbl="sibTrans2D1" presStyleIdx="1" presStyleCnt="3" custScaleX="146457" custScaleY="55046"/>
      <dgm:spPr/>
    </dgm:pt>
    <dgm:pt modelId="{A9A2CA65-8ABD-4BE6-99F4-E8868754A6A1}" type="pres">
      <dgm:prSet presAssocID="{008509D1-8120-4005-87CA-10545313BB44}" presName="connectorText" presStyleLbl="sibTrans2D1" presStyleIdx="1" presStyleCnt="3"/>
      <dgm:spPr/>
    </dgm:pt>
    <dgm:pt modelId="{F7AC184C-11BC-4BAD-BA07-812B5B6D0DD1}" type="pres">
      <dgm:prSet presAssocID="{BD1B2896-039E-4649-ADAB-1D0F5BDC461B}" presName="node" presStyleLbl="node1" presStyleIdx="2" presStyleCnt="4" custScaleX="55539" custScaleY="42978" custLinFactNeighborX="-2997" custLinFactNeighborY="-8691">
        <dgm:presLayoutVars>
          <dgm:bulletEnabled val="1"/>
        </dgm:presLayoutVars>
      </dgm:prSet>
      <dgm:spPr/>
    </dgm:pt>
    <dgm:pt modelId="{DDB255C0-0F00-414E-9EE0-A6A3E6A9167E}" type="pres">
      <dgm:prSet presAssocID="{2F030D09-9F0F-4A6A-A29C-09DB3077C29C}" presName="sibTrans" presStyleLbl="sibTrans2D1" presStyleIdx="2" presStyleCnt="3" custScaleX="146457" custScaleY="55046"/>
      <dgm:spPr/>
    </dgm:pt>
    <dgm:pt modelId="{6709B7C3-F92F-48CB-BF7F-41ED82F40082}" type="pres">
      <dgm:prSet presAssocID="{2F030D09-9F0F-4A6A-A29C-09DB3077C29C}" presName="connectorText" presStyleLbl="sibTrans2D1" presStyleIdx="2" presStyleCnt="3"/>
      <dgm:spPr/>
    </dgm:pt>
    <dgm:pt modelId="{DEE4BD94-904D-44B3-9483-8A663F71C089}" type="pres">
      <dgm:prSet presAssocID="{A63778FE-98DE-465B-96ED-CBA3EE2A7894}" presName="node" presStyleLbl="node1" presStyleIdx="3" presStyleCnt="4" custScaleX="55539" custScaleY="42978" custLinFactNeighborX="-12434" custLinFactNeighborY="-8691">
        <dgm:presLayoutVars>
          <dgm:bulletEnabled val="1"/>
        </dgm:presLayoutVars>
      </dgm:prSet>
      <dgm:spPr/>
    </dgm:pt>
  </dgm:ptLst>
  <dgm:cxnLst>
    <dgm:cxn modelId="{CC0B2807-3AD0-4E4B-AA82-2E3F271C32B4}" srcId="{35FCC7EF-9EF5-4E04-BCE9-A157B778D4F7}" destId="{A63778FE-98DE-465B-96ED-CBA3EE2A7894}" srcOrd="3" destOrd="0" parTransId="{5932C59B-1641-4B95-A69D-13BAA778D3A3}" sibTransId="{D350C8BE-0803-4DB2-AB0D-47D033BB7868}"/>
    <dgm:cxn modelId="{19285418-D179-4864-AC88-F14B197BF8C6}" type="presOf" srcId="{35FCC7EF-9EF5-4E04-BCE9-A157B778D4F7}" destId="{B53D34FA-CF92-466D-BD33-8E2C3765A369}" srcOrd="0" destOrd="0" presId="urn:microsoft.com/office/officeart/2005/8/layout/process5"/>
    <dgm:cxn modelId="{459FCA29-C8CE-4662-A4D6-51E078422110}" type="presOf" srcId="{3268DF41-71A2-458A-AF91-4D40CF67B99E}" destId="{FC34D74E-B2C3-417F-8980-D66178AB2B14}" srcOrd="1" destOrd="0" presId="urn:microsoft.com/office/officeart/2005/8/layout/process5"/>
    <dgm:cxn modelId="{DDDEC133-04A0-4FAE-A8CE-3519D453F4CE}" type="presOf" srcId="{5D8C9BA6-CFF2-42BF-9A74-9320E4FDF150}" destId="{7415DC8C-4EF1-41DF-99E6-25CD60CB490A}" srcOrd="0" destOrd="0" presId="urn:microsoft.com/office/officeart/2005/8/layout/process5"/>
    <dgm:cxn modelId="{F9D9A734-43EE-43B4-B519-CDD565E3E237}" type="presOf" srcId="{008509D1-8120-4005-87CA-10545313BB44}" destId="{A9A2CA65-8ABD-4BE6-99F4-E8868754A6A1}" srcOrd="1" destOrd="0" presId="urn:microsoft.com/office/officeart/2005/8/layout/process5"/>
    <dgm:cxn modelId="{EF009F39-DC85-439E-97F8-6A80022F5F0D}" type="presOf" srcId="{3268DF41-71A2-458A-AF91-4D40CF67B99E}" destId="{EE413496-8361-487F-981F-770799914EF3}" srcOrd="0" destOrd="0" presId="urn:microsoft.com/office/officeart/2005/8/layout/process5"/>
    <dgm:cxn modelId="{7BAA6351-E729-4491-9BE4-D9FFA269874F}" type="presOf" srcId="{A63778FE-98DE-465B-96ED-CBA3EE2A7894}" destId="{DEE4BD94-904D-44B3-9483-8A663F71C089}" srcOrd="0" destOrd="0" presId="urn:microsoft.com/office/officeart/2005/8/layout/process5"/>
    <dgm:cxn modelId="{BA901D55-0D64-4089-8AB5-7948C6B390F5}" srcId="{35FCC7EF-9EF5-4E04-BCE9-A157B778D4F7}" destId="{5D8C9BA6-CFF2-42BF-9A74-9320E4FDF150}" srcOrd="1" destOrd="0" parTransId="{C7DEA9F6-061E-4A25-A1FF-0FC17808339E}" sibTransId="{008509D1-8120-4005-87CA-10545313BB44}"/>
    <dgm:cxn modelId="{AB29998D-7C3D-4D73-9C7A-A4971FB717D4}" type="presOf" srcId="{254B1B96-A50E-4859-8C9A-46CB6BAD0C28}" destId="{E3052F66-2B73-48B2-BA09-0909DF0FAC2F}" srcOrd="0" destOrd="0" presId="urn:microsoft.com/office/officeart/2005/8/layout/process5"/>
    <dgm:cxn modelId="{4D5D73A5-3649-4544-A01F-87F509C69C7B}" type="presOf" srcId="{2F030D09-9F0F-4A6A-A29C-09DB3077C29C}" destId="{6709B7C3-F92F-48CB-BF7F-41ED82F40082}" srcOrd="1" destOrd="0" presId="urn:microsoft.com/office/officeart/2005/8/layout/process5"/>
    <dgm:cxn modelId="{680819B5-1CD2-4E58-A07C-7EA51F0B1B59}" type="presOf" srcId="{008509D1-8120-4005-87CA-10545313BB44}" destId="{FF17C539-C55A-4589-9925-D42AA49E81A1}" srcOrd="0" destOrd="0" presId="urn:microsoft.com/office/officeart/2005/8/layout/process5"/>
    <dgm:cxn modelId="{354A6EBC-507B-463B-B665-5A2F1E5CC206}" type="presOf" srcId="{BD1B2896-039E-4649-ADAB-1D0F5BDC461B}" destId="{F7AC184C-11BC-4BAD-BA07-812B5B6D0DD1}" srcOrd="0" destOrd="0" presId="urn:microsoft.com/office/officeart/2005/8/layout/process5"/>
    <dgm:cxn modelId="{DDFA5CCC-4BE9-4FD6-8B24-0D1A97D9040F}" type="presOf" srcId="{2F030D09-9F0F-4A6A-A29C-09DB3077C29C}" destId="{DDB255C0-0F00-414E-9EE0-A6A3E6A9167E}" srcOrd="0" destOrd="0" presId="urn:microsoft.com/office/officeart/2005/8/layout/process5"/>
    <dgm:cxn modelId="{9ECD61D6-58D7-4744-A6F3-7FBEA2F279A7}" srcId="{35FCC7EF-9EF5-4E04-BCE9-A157B778D4F7}" destId="{BD1B2896-039E-4649-ADAB-1D0F5BDC461B}" srcOrd="2" destOrd="0" parTransId="{A9F490A6-5967-4967-AA81-4AEEE8328721}" sibTransId="{2F030D09-9F0F-4A6A-A29C-09DB3077C29C}"/>
    <dgm:cxn modelId="{704027E3-9E04-40AF-88E5-31294363537B}" srcId="{35FCC7EF-9EF5-4E04-BCE9-A157B778D4F7}" destId="{254B1B96-A50E-4859-8C9A-46CB6BAD0C28}" srcOrd="0" destOrd="0" parTransId="{E93F6D00-3E3D-4181-8CA6-4BE2B2F46104}" sibTransId="{3268DF41-71A2-458A-AF91-4D40CF67B99E}"/>
    <dgm:cxn modelId="{A83CCEFE-3DE5-4E15-BD44-B3A7DFB23A86}" type="presParOf" srcId="{B53D34FA-CF92-466D-BD33-8E2C3765A369}" destId="{E3052F66-2B73-48B2-BA09-0909DF0FAC2F}" srcOrd="0" destOrd="0" presId="urn:microsoft.com/office/officeart/2005/8/layout/process5"/>
    <dgm:cxn modelId="{EF96744F-533B-4670-B718-914B782BC8E7}" type="presParOf" srcId="{B53D34FA-CF92-466D-BD33-8E2C3765A369}" destId="{EE413496-8361-487F-981F-770799914EF3}" srcOrd="1" destOrd="0" presId="urn:microsoft.com/office/officeart/2005/8/layout/process5"/>
    <dgm:cxn modelId="{A28A368F-B118-4DB4-BB30-3AA77250C21F}" type="presParOf" srcId="{EE413496-8361-487F-981F-770799914EF3}" destId="{FC34D74E-B2C3-417F-8980-D66178AB2B14}" srcOrd="0" destOrd="0" presId="urn:microsoft.com/office/officeart/2005/8/layout/process5"/>
    <dgm:cxn modelId="{CD4FE14D-5750-4173-81B1-B023E694AFD9}" type="presParOf" srcId="{B53D34FA-CF92-466D-BD33-8E2C3765A369}" destId="{7415DC8C-4EF1-41DF-99E6-25CD60CB490A}" srcOrd="2" destOrd="0" presId="urn:microsoft.com/office/officeart/2005/8/layout/process5"/>
    <dgm:cxn modelId="{53A236C9-81F8-4E0F-9DCD-2824C479BCB0}" type="presParOf" srcId="{B53D34FA-CF92-466D-BD33-8E2C3765A369}" destId="{FF17C539-C55A-4589-9925-D42AA49E81A1}" srcOrd="3" destOrd="0" presId="urn:microsoft.com/office/officeart/2005/8/layout/process5"/>
    <dgm:cxn modelId="{E97D5ED8-A9CD-484E-A215-CF59BBE4C7BC}" type="presParOf" srcId="{FF17C539-C55A-4589-9925-D42AA49E81A1}" destId="{A9A2CA65-8ABD-4BE6-99F4-E8868754A6A1}" srcOrd="0" destOrd="0" presId="urn:microsoft.com/office/officeart/2005/8/layout/process5"/>
    <dgm:cxn modelId="{7687F0BF-07E8-47EA-ADD1-5BD5CC022793}" type="presParOf" srcId="{B53D34FA-CF92-466D-BD33-8E2C3765A369}" destId="{F7AC184C-11BC-4BAD-BA07-812B5B6D0DD1}" srcOrd="4" destOrd="0" presId="urn:microsoft.com/office/officeart/2005/8/layout/process5"/>
    <dgm:cxn modelId="{C2E709D2-1C09-4311-AE30-48E305A7CC7E}" type="presParOf" srcId="{B53D34FA-CF92-466D-BD33-8E2C3765A369}" destId="{DDB255C0-0F00-414E-9EE0-A6A3E6A9167E}" srcOrd="5" destOrd="0" presId="urn:microsoft.com/office/officeart/2005/8/layout/process5"/>
    <dgm:cxn modelId="{BAD84398-1546-49A3-9B01-8E1F084BBAB5}" type="presParOf" srcId="{DDB255C0-0F00-414E-9EE0-A6A3E6A9167E}" destId="{6709B7C3-F92F-48CB-BF7F-41ED82F40082}" srcOrd="0" destOrd="0" presId="urn:microsoft.com/office/officeart/2005/8/layout/process5"/>
    <dgm:cxn modelId="{4F646139-4971-4F54-932B-32BE76A1C742}" type="presParOf" srcId="{B53D34FA-CF92-466D-BD33-8E2C3765A369}" destId="{DEE4BD94-904D-44B3-9483-8A663F71C08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FCC7EF-9EF5-4E04-BCE9-A157B778D4F7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54B1B96-A50E-4859-8C9A-46CB6BAD0C28}">
      <dgm:prSet phldrT="[Texte]"/>
      <dgm:spPr/>
      <dgm:t>
        <a:bodyPr/>
        <a:lstStyle/>
        <a:p>
          <a:pPr algn="ctr"/>
          <a:r>
            <a:rPr lang="fr-FR" dirty="0">
              <a:latin typeface="Albertus Extra Bold" pitchFamily="34" charset="0"/>
            </a:rPr>
            <a:t>Problème</a:t>
          </a:r>
          <a:endParaRPr lang="fr-FR" dirty="0"/>
        </a:p>
      </dgm:t>
    </dgm:pt>
    <dgm:pt modelId="{E93F6D00-3E3D-4181-8CA6-4BE2B2F46104}" type="parTrans" cxnId="{704027E3-9E04-40AF-88E5-31294363537B}">
      <dgm:prSet/>
      <dgm:spPr/>
      <dgm:t>
        <a:bodyPr/>
        <a:lstStyle/>
        <a:p>
          <a:pPr algn="ctr"/>
          <a:endParaRPr lang="fr-FR"/>
        </a:p>
      </dgm:t>
    </dgm:pt>
    <dgm:pt modelId="{3268DF41-71A2-458A-AF91-4D40CF67B99E}" type="sibTrans" cxnId="{704027E3-9E04-40AF-88E5-31294363537B}">
      <dgm:prSet/>
      <dgm:spPr/>
      <dgm:t>
        <a:bodyPr/>
        <a:lstStyle/>
        <a:p>
          <a:pPr algn="ctr"/>
          <a:endParaRPr lang="fr-FR"/>
        </a:p>
      </dgm:t>
    </dgm:pt>
    <dgm:pt modelId="{5D8C9BA6-CFF2-42BF-9A74-9320E4FDF150}">
      <dgm:prSet phldrT="[Texte]"/>
      <dgm:spPr/>
      <dgm:t>
        <a:bodyPr/>
        <a:lstStyle/>
        <a:p>
          <a:pPr algn="ctr"/>
          <a:r>
            <a:rPr lang="fr-FR" dirty="0">
              <a:latin typeface="Albertus Extra Bold" pitchFamily="34" charset="0"/>
            </a:rPr>
            <a:t>Algorithme</a:t>
          </a:r>
          <a:endParaRPr lang="fr-FR" dirty="0"/>
        </a:p>
      </dgm:t>
    </dgm:pt>
    <dgm:pt modelId="{C7DEA9F6-061E-4A25-A1FF-0FC17808339E}" type="parTrans" cxnId="{BA901D55-0D64-4089-8AB5-7948C6B390F5}">
      <dgm:prSet/>
      <dgm:spPr/>
      <dgm:t>
        <a:bodyPr/>
        <a:lstStyle/>
        <a:p>
          <a:pPr algn="ctr"/>
          <a:endParaRPr lang="fr-FR"/>
        </a:p>
      </dgm:t>
    </dgm:pt>
    <dgm:pt modelId="{008509D1-8120-4005-87CA-10545313BB44}" type="sibTrans" cxnId="{BA901D55-0D64-4089-8AB5-7948C6B390F5}">
      <dgm:prSet/>
      <dgm:spPr/>
      <dgm:t>
        <a:bodyPr/>
        <a:lstStyle/>
        <a:p>
          <a:pPr algn="ctr"/>
          <a:endParaRPr lang="fr-FR"/>
        </a:p>
      </dgm:t>
    </dgm:pt>
    <dgm:pt modelId="{BD1B2896-039E-4649-ADAB-1D0F5BDC461B}">
      <dgm:prSet phldrT="[Texte]"/>
      <dgm:spPr/>
      <dgm:t>
        <a:bodyPr/>
        <a:lstStyle/>
        <a:p>
          <a:pPr algn="ctr"/>
          <a:r>
            <a:rPr lang="fr-FR" dirty="0">
              <a:latin typeface="Albertus Extra Bold" pitchFamily="34" charset="0"/>
            </a:rPr>
            <a:t>Programme</a:t>
          </a:r>
          <a:endParaRPr lang="fr-FR" dirty="0"/>
        </a:p>
      </dgm:t>
    </dgm:pt>
    <dgm:pt modelId="{A9F490A6-5967-4967-AA81-4AEEE8328721}" type="parTrans" cxnId="{9ECD61D6-58D7-4744-A6F3-7FBEA2F279A7}">
      <dgm:prSet/>
      <dgm:spPr/>
      <dgm:t>
        <a:bodyPr/>
        <a:lstStyle/>
        <a:p>
          <a:pPr algn="ctr"/>
          <a:endParaRPr lang="fr-FR"/>
        </a:p>
      </dgm:t>
    </dgm:pt>
    <dgm:pt modelId="{2F030D09-9F0F-4A6A-A29C-09DB3077C29C}" type="sibTrans" cxnId="{9ECD61D6-58D7-4744-A6F3-7FBEA2F279A7}">
      <dgm:prSet/>
      <dgm:spPr/>
      <dgm:t>
        <a:bodyPr/>
        <a:lstStyle/>
        <a:p>
          <a:pPr algn="ctr"/>
          <a:endParaRPr lang="fr-FR"/>
        </a:p>
      </dgm:t>
    </dgm:pt>
    <dgm:pt modelId="{A63778FE-98DE-465B-96ED-CBA3EE2A7894}">
      <dgm:prSet phldrT="[Texte]"/>
      <dgm:spPr/>
      <dgm:t>
        <a:bodyPr/>
        <a:lstStyle/>
        <a:p>
          <a:pPr algn="ctr"/>
          <a:r>
            <a:rPr lang="fr-FR" dirty="0">
              <a:latin typeface="Albertus Extra Bold" pitchFamily="34" charset="0"/>
            </a:rPr>
            <a:t>Résultat</a:t>
          </a:r>
          <a:endParaRPr lang="fr-FR" dirty="0"/>
        </a:p>
      </dgm:t>
    </dgm:pt>
    <dgm:pt modelId="{5932C59B-1641-4B95-A69D-13BAA778D3A3}" type="parTrans" cxnId="{CC0B2807-3AD0-4E4B-AA82-2E3F271C32B4}">
      <dgm:prSet/>
      <dgm:spPr/>
      <dgm:t>
        <a:bodyPr/>
        <a:lstStyle/>
        <a:p>
          <a:pPr algn="ctr"/>
          <a:endParaRPr lang="fr-FR"/>
        </a:p>
      </dgm:t>
    </dgm:pt>
    <dgm:pt modelId="{D350C8BE-0803-4DB2-AB0D-47D033BB7868}" type="sibTrans" cxnId="{CC0B2807-3AD0-4E4B-AA82-2E3F271C32B4}">
      <dgm:prSet/>
      <dgm:spPr/>
      <dgm:t>
        <a:bodyPr/>
        <a:lstStyle/>
        <a:p>
          <a:pPr algn="ctr"/>
          <a:endParaRPr lang="fr-FR"/>
        </a:p>
      </dgm:t>
    </dgm:pt>
    <dgm:pt modelId="{B53D34FA-CF92-466D-BD33-8E2C3765A369}" type="pres">
      <dgm:prSet presAssocID="{35FCC7EF-9EF5-4E04-BCE9-A157B778D4F7}" presName="diagram" presStyleCnt="0">
        <dgm:presLayoutVars>
          <dgm:dir/>
          <dgm:resizeHandles val="exact"/>
        </dgm:presLayoutVars>
      </dgm:prSet>
      <dgm:spPr/>
    </dgm:pt>
    <dgm:pt modelId="{E3052F66-2B73-48B2-BA09-0909DF0FAC2F}" type="pres">
      <dgm:prSet presAssocID="{254B1B96-A50E-4859-8C9A-46CB6BAD0C28}" presName="node" presStyleLbl="node1" presStyleIdx="0" presStyleCnt="4" custScaleX="55539" custScaleY="42978" custLinFactNeighborX="-60070" custLinFactNeighborY="-2658">
        <dgm:presLayoutVars>
          <dgm:bulletEnabled val="1"/>
        </dgm:presLayoutVars>
      </dgm:prSet>
      <dgm:spPr/>
    </dgm:pt>
    <dgm:pt modelId="{EE413496-8361-487F-981F-770799914EF3}" type="pres">
      <dgm:prSet presAssocID="{3268DF41-71A2-458A-AF91-4D40CF67B99E}" presName="sibTrans" presStyleLbl="sibTrans2D1" presStyleIdx="0" presStyleCnt="3" custScaleX="146457" custScaleY="55046"/>
      <dgm:spPr/>
    </dgm:pt>
    <dgm:pt modelId="{FC34D74E-B2C3-417F-8980-D66178AB2B14}" type="pres">
      <dgm:prSet presAssocID="{3268DF41-71A2-458A-AF91-4D40CF67B99E}" presName="connectorText" presStyleLbl="sibTrans2D1" presStyleIdx="0" presStyleCnt="3"/>
      <dgm:spPr/>
    </dgm:pt>
    <dgm:pt modelId="{7415DC8C-4EF1-41DF-99E6-25CD60CB490A}" type="pres">
      <dgm:prSet presAssocID="{5D8C9BA6-CFF2-42BF-9A74-9320E4FDF150}" presName="node" presStyleLbl="node1" presStyleIdx="1" presStyleCnt="4" custScaleX="55539" custScaleY="42978" custLinFactNeighborX="-2997" custLinFactNeighborY="80">
        <dgm:presLayoutVars>
          <dgm:bulletEnabled val="1"/>
        </dgm:presLayoutVars>
      </dgm:prSet>
      <dgm:spPr/>
    </dgm:pt>
    <dgm:pt modelId="{FF17C539-C55A-4589-9925-D42AA49E81A1}" type="pres">
      <dgm:prSet presAssocID="{008509D1-8120-4005-87CA-10545313BB44}" presName="sibTrans" presStyleLbl="sibTrans2D1" presStyleIdx="1" presStyleCnt="3" custScaleX="146457" custScaleY="55046"/>
      <dgm:spPr/>
    </dgm:pt>
    <dgm:pt modelId="{A9A2CA65-8ABD-4BE6-99F4-E8868754A6A1}" type="pres">
      <dgm:prSet presAssocID="{008509D1-8120-4005-87CA-10545313BB44}" presName="connectorText" presStyleLbl="sibTrans2D1" presStyleIdx="1" presStyleCnt="3"/>
      <dgm:spPr/>
    </dgm:pt>
    <dgm:pt modelId="{F7AC184C-11BC-4BAD-BA07-812B5B6D0DD1}" type="pres">
      <dgm:prSet presAssocID="{BD1B2896-039E-4649-ADAB-1D0F5BDC461B}" presName="node" presStyleLbl="node1" presStyleIdx="2" presStyleCnt="4" custScaleX="55539" custScaleY="42978" custLinFactNeighborX="-2997" custLinFactNeighborY="-8691">
        <dgm:presLayoutVars>
          <dgm:bulletEnabled val="1"/>
        </dgm:presLayoutVars>
      </dgm:prSet>
      <dgm:spPr/>
    </dgm:pt>
    <dgm:pt modelId="{DDB255C0-0F00-414E-9EE0-A6A3E6A9167E}" type="pres">
      <dgm:prSet presAssocID="{2F030D09-9F0F-4A6A-A29C-09DB3077C29C}" presName="sibTrans" presStyleLbl="sibTrans2D1" presStyleIdx="2" presStyleCnt="3" custScaleX="146457" custScaleY="55046"/>
      <dgm:spPr/>
    </dgm:pt>
    <dgm:pt modelId="{6709B7C3-F92F-48CB-BF7F-41ED82F40082}" type="pres">
      <dgm:prSet presAssocID="{2F030D09-9F0F-4A6A-A29C-09DB3077C29C}" presName="connectorText" presStyleLbl="sibTrans2D1" presStyleIdx="2" presStyleCnt="3"/>
      <dgm:spPr/>
    </dgm:pt>
    <dgm:pt modelId="{DEE4BD94-904D-44B3-9483-8A663F71C089}" type="pres">
      <dgm:prSet presAssocID="{A63778FE-98DE-465B-96ED-CBA3EE2A7894}" presName="node" presStyleLbl="node1" presStyleIdx="3" presStyleCnt="4" custScaleX="55539" custScaleY="42978" custLinFactNeighborX="-12434" custLinFactNeighborY="-8691">
        <dgm:presLayoutVars>
          <dgm:bulletEnabled val="1"/>
        </dgm:presLayoutVars>
      </dgm:prSet>
      <dgm:spPr/>
    </dgm:pt>
  </dgm:ptLst>
  <dgm:cxnLst>
    <dgm:cxn modelId="{754F4401-AA2B-419C-92C8-ECCB50827491}" type="presOf" srcId="{3268DF41-71A2-458A-AF91-4D40CF67B99E}" destId="{FC34D74E-B2C3-417F-8980-D66178AB2B14}" srcOrd="1" destOrd="0" presId="urn:microsoft.com/office/officeart/2005/8/layout/process5"/>
    <dgm:cxn modelId="{CC0B2807-3AD0-4E4B-AA82-2E3F271C32B4}" srcId="{35FCC7EF-9EF5-4E04-BCE9-A157B778D4F7}" destId="{A63778FE-98DE-465B-96ED-CBA3EE2A7894}" srcOrd="3" destOrd="0" parTransId="{5932C59B-1641-4B95-A69D-13BAA778D3A3}" sibTransId="{D350C8BE-0803-4DB2-AB0D-47D033BB7868}"/>
    <dgm:cxn modelId="{C430321A-6143-4BD9-B398-11BA016730F7}" type="presOf" srcId="{254B1B96-A50E-4859-8C9A-46CB6BAD0C28}" destId="{E3052F66-2B73-48B2-BA09-0909DF0FAC2F}" srcOrd="0" destOrd="0" presId="urn:microsoft.com/office/officeart/2005/8/layout/process5"/>
    <dgm:cxn modelId="{83467A27-6250-472E-9B11-45852A214647}" type="presOf" srcId="{008509D1-8120-4005-87CA-10545313BB44}" destId="{A9A2CA65-8ABD-4BE6-99F4-E8868754A6A1}" srcOrd="1" destOrd="0" presId="urn:microsoft.com/office/officeart/2005/8/layout/process5"/>
    <dgm:cxn modelId="{B41FFF2C-4B96-432A-B142-E568895BD3AF}" type="presOf" srcId="{5D8C9BA6-CFF2-42BF-9A74-9320E4FDF150}" destId="{7415DC8C-4EF1-41DF-99E6-25CD60CB490A}" srcOrd="0" destOrd="0" presId="urn:microsoft.com/office/officeart/2005/8/layout/process5"/>
    <dgm:cxn modelId="{D8C98E2F-0655-4FB9-BA2A-2573672DA3CD}" type="presOf" srcId="{2F030D09-9F0F-4A6A-A29C-09DB3077C29C}" destId="{6709B7C3-F92F-48CB-BF7F-41ED82F40082}" srcOrd="1" destOrd="0" presId="urn:microsoft.com/office/officeart/2005/8/layout/process5"/>
    <dgm:cxn modelId="{601B9035-9BAD-488C-94CE-6AE3DB8A196B}" type="presOf" srcId="{2F030D09-9F0F-4A6A-A29C-09DB3077C29C}" destId="{DDB255C0-0F00-414E-9EE0-A6A3E6A9167E}" srcOrd="0" destOrd="0" presId="urn:microsoft.com/office/officeart/2005/8/layout/process5"/>
    <dgm:cxn modelId="{1940D470-5361-48AC-A3DD-5B729B8FF524}" type="presOf" srcId="{A63778FE-98DE-465B-96ED-CBA3EE2A7894}" destId="{DEE4BD94-904D-44B3-9483-8A663F71C089}" srcOrd="0" destOrd="0" presId="urn:microsoft.com/office/officeart/2005/8/layout/process5"/>
    <dgm:cxn modelId="{BA901D55-0D64-4089-8AB5-7948C6B390F5}" srcId="{35FCC7EF-9EF5-4E04-BCE9-A157B778D4F7}" destId="{5D8C9BA6-CFF2-42BF-9A74-9320E4FDF150}" srcOrd="1" destOrd="0" parTransId="{C7DEA9F6-061E-4A25-A1FF-0FC17808339E}" sibTransId="{008509D1-8120-4005-87CA-10545313BB44}"/>
    <dgm:cxn modelId="{D4F5789B-DBA6-4160-889B-33A0C808EBB8}" type="presOf" srcId="{35FCC7EF-9EF5-4E04-BCE9-A157B778D4F7}" destId="{B53D34FA-CF92-466D-BD33-8E2C3765A369}" srcOrd="0" destOrd="0" presId="urn:microsoft.com/office/officeart/2005/8/layout/process5"/>
    <dgm:cxn modelId="{1AA95E9C-770A-429A-A5C9-4DDA3B9F4D62}" type="presOf" srcId="{008509D1-8120-4005-87CA-10545313BB44}" destId="{FF17C539-C55A-4589-9925-D42AA49E81A1}" srcOrd="0" destOrd="0" presId="urn:microsoft.com/office/officeart/2005/8/layout/process5"/>
    <dgm:cxn modelId="{2DD667C8-607D-4048-94D2-83CB108CA49D}" type="presOf" srcId="{BD1B2896-039E-4649-ADAB-1D0F5BDC461B}" destId="{F7AC184C-11BC-4BAD-BA07-812B5B6D0DD1}" srcOrd="0" destOrd="0" presId="urn:microsoft.com/office/officeart/2005/8/layout/process5"/>
    <dgm:cxn modelId="{9ECD61D6-58D7-4744-A6F3-7FBEA2F279A7}" srcId="{35FCC7EF-9EF5-4E04-BCE9-A157B778D4F7}" destId="{BD1B2896-039E-4649-ADAB-1D0F5BDC461B}" srcOrd="2" destOrd="0" parTransId="{A9F490A6-5967-4967-AA81-4AEEE8328721}" sibTransId="{2F030D09-9F0F-4A6A-A29C-09DB3077C29C}"/>
    <dgm:cxn modelId="{704027E3-9E04-40AF-88E5-31294363537B}" srcId="{35FCC7EF-9EF5-4E04-BCE9-A157B778D4F7}" destId="{254B1B96-A50E-4859-8C9A-46CB6BAD0C28}" srcOrd="0" destOrd="0" parTransId="{E93F6D00-3E3D-4181-8CA6-4BE2B2F46104}" sibTransId="{3268DF41-71A2-458A-AF91-4D40CF67B99E}"/>
    <dgm:cxn modelId="{F92406EA-D14A-44F0-AF9C-4239FDF79817}" type="presOf" srcId="{3268DF41-71A2-458A-AF91-4D40CF67B99E}" destId="{EE413496-8361-487F-981F-770799914EF3}" srcOrd="0" destOrd="0" presId="urn:microsoft.com/office/officeart/2005/8/layout/process5"/>
    <dgm:cxn modelId="{92F48955-1C4F-47D8-9557-1FFE08EB2A9A}" type="presParOf" srcId="{B53D34FA-CF92-466D-BD33-8E2C3765A369}" destId="{E3052F66-2B73-48B2-BA09-0909DF0FAC2F}" srcOrd="0" destOrd="0" presId="urn:microsoft.com/office/officeart/2005/8/layout/process5"/>
    <dgm:cxn modelId="{C6F6A063-377A-490F-804F-FFFE08BFAFF6}" type="presParOf" srcId="{B53D34FA-CF92-466D-BD33-8E2C3765A369}" destId="{EE413496-8361-487F-981F-770799914EF3}" srcOrd="1" destOrd="0" presId="urn:microsoft.com/office/officeart/2005/8/layout/process5"/>
    <dgm:cxn modelId="{34126A76-ABCF-4249-BC66-D1A12283A147}" type="presParOf" srcId="{EE413496-8361-487F-981F-770799914EF3}" destId="{FC34D74E-B2C3-417F-8980-D66178AB2B14}" srcOrd="0" destOrd="0" presId="urn:microsoft.com/office/officeart/2005/8/layout/process5"/>
    <dgm:cxn modelId="{173A5AC4-822A-4F99-99BC-7F1C87A8CB9A}" type="presParOf" srcId="{B53D34FA-CF92-466D-BD33-8E2C3765A369}" destId="{7415DC8C-4EF1-41DF-99E6-25CD60CB490A}" srcOrd="2" destOrd="0" presId="urn:microsoft.com/office/officeart/2005/8/layout/process5"/>
    <dgm:cxn modelId="{004B2D32-5D30-44CB-98FB-B0FEA8669615}" type="presParOf" srcId="{B53D34FA-CF92-466D-BD33-8E2C3765A369}" destId="{FF17C539-C55A-4589-9925-D42AA49E81A1}" srcOrd="3" destOrd="0" presId="urn:microsoft.com/office/officeart/2005/8/layout/process5"/>
    <dgm:cxn modelId="{AAE16BFE-6237-486B-9B99-E0086861A8A7}" type="presParOf" srcId="{FF17C539-C55A-4589-9925-D42AA49E81A1}" destId="{A9A2CA65-8ABD-4BE6-99F4-E8868754A6A1}" srcOrd="0" destOrd="0" presId="urn:microsoft.com/office/officeart/2005/8/layout/process5"/>
    <dgm:cxn modelId="{DC194ED7-0E66-4B1D-8CD4-34AE2DCA599C}" type="presParOf" srcId="{B53D34FA-CF92-466D-BD33-8E2C3765A369}" destId="{F7AC184C-11BC-4BAD-BA07-812B5B6D0DD1}" srcOrd="4" destOrd="0" presId="urn:microsoft.com/office/officeart/2005/8/layout/process5"/>
    <dgm:cxn modelId="{FC8569F4-3FF6-4285-A788-5D67337600ED}" type="presParOf" srcId="{B53D34FA-CF92-466D-BD33-8E2C3765A369}" destId="{DDB255C0-0F00-414E-9EE0-A6A3E6A9167E}" srcOrd="5" destOrd="0" presId="urn:microsoft.com/office/officeart/2005/8/layout/process5"/>
    <dgm:cxn modelId="{5263B547-CE6A-4F3C-ABFA-39BA94B44D6D}" type="presParOf" srcId="{DDB255C0-0F00-414E-9EE0-A6A3E6A9167E}" destId="{6709B7C3-F92F-48CB-BF7F-41ED82F40082}" srcOrd="0" destOrd="0" presId="urn:microsoft.com/office/officeart/2005/8/layout/process5"/>
    <dgm:cxn modelId="{AC865244-BD35-4F79-ADE4-00A7832D2D55}" type="presParOf" srcId="{B53D34FA-CF92-466D-BD33-8E2C3765A369}" destId="{DEE4BD94-904D-44B3-9483-8A663F71C08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FCC7EF-9EF5-4E04-BCE9-A157B778D4F7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54B1B96-A50E-4859-8C9A-46CB6BAD0C28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Problème</a:t>
          </a:r>
          <a:endParaRPr lang="fr-FR" dirty="0"/>
        </a:p>
      </dgm:t>
    </dgm:pt>
    <dgm:pt modelId="{E93F6D00-3E3D-4181-8CA6-4BE2B2F46104}" type="parTrans" cxnId="{704027E3-9E04-40AF-88E5-31294363537B}">
      <dgm:prSet/>
      <dgm:spPr/>
      <dgm:t>
        <a:bodyPr/>
        <a:lstStyle/>
        <a:p>
          <a:endParaRPr lang="fr-FR"/>
        </a:p>
      </dgm:t>
    </dgm:pt>
    <dgm:pt modelId="{3268DF41-71A2-458A-AF91-4D40CF67B99E}" type="sibTrans" cxnId="{704027E3-9E04-40AF-88E5-31294363537B}">
      <dgm:prSet/>
      <dgm:spPr/>
      <dgm:t>
        <a:bodyPr/>
        <a:lstStyle/>
        <a:p>
          <a:endParaRPr lang="fr-FR"/>
        </a:p>
      </dgm:t>
    </dgm:pt>
    <dgm:pt modelId="{5D8C9BA6-CFF2-42BF-9A74-9320E4FDF150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Algorithme</a:t>
          </a:r>
          <a:endParaRPr lang="fr-FR" dirty="0"/>
        </a:p>
      </dgm:t>
    </dgm:pt>
    <dgm:pt modelId="{C7DEA9F6-061E-4A25-A1FF-0FC17808339E}" type="parTrans" cxnId="{BA901D55-0D64-4089-8AB5-7948C6B390F5}">
      <dgm:prSet/>
      <dgm:spPr/>
      <dgm:t>
        <a:bodyPr/>
        <a:lstStyle/>
        <a:p>
          <a:endParaRPr lang="fr-FR"/>
        </a:p>
      </dgm:t>
    </dgm:pt>
    <dgm:pt modelId="{008509D1-8120-4005-87CA-10545313BB44}" type="sibTrans" cxnId="{BA901D55-0D64-4089-8AB5-7948C6B390F5}">
      <dgm:prSet/>
      <dgm:spPr/>
      <dgm:t>
        <a:bodyPr/>
        <a:lstStyle/>
        <a:p>
          <a:endParaRPr lang="fr-FR"/>
        </a:p>
      </dgm:t>
    </dgm:pt>
    <dgm:pt modelId="{BD1B2896-039E-4649-ADAB-1D0F5BDC461B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Programme</a:t>
          </a:r>
          <a:endParaRPr lang="fr-FR" dirty="0"/>
        </a:p>
      </dgm:t>
    </dgm:pt>
    <dgm:pt modelId="{A9F490A6-5967-4967-AA81-4AEEE8328721}" type="parTrans" cxnId="{9ECD61D6-58D7-4744-A6F3-7FBEA2F279A7}">
      <dgm:prSet/>
      <dgm:spPr/>
      <dgm:t>
        <a:bodyPr/>
        <a:lstStyle/>
        <a:p>
          <a:endParaRPr lang="fr-FR"/>
        </a:p>
      </dgm:t>
    </dgm:pt>
    <dgm:pt modelId="{2F030D09-9F0F-4A6A-A29C-09DB3077C29C}" type="sibTrans" cxnId="{9ECD61D6-58D7-4744-A6F3-7FBEA2F279A7}">
      <dgm:prSet/>
      <dgm:spPr/>
      <dgm:t>
        <a:bodyPr/>
        <a:lstStyle/>
        <a:p>
          <a:endParaRPr lang="fr-FR"/>
        </a:p>
      </dgm:t>
    </dgm:pt>
    <dgm:pt modelId="{A63778FE-98DE-465B-96ED-CBA3EE2A7894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Résultat</a:t>
          </a:r>
          <a:endParaRPr lang="fr-FR" dirty="0"/>
        </a:p>
      </dgm:t>
    </dgm:pt>
    <dgm:pt modelId="{5932C59B-1641-4B95-A69D-13BAA778D3A3}" type="parTrans" cxnId="{CC0B2807-3AD0-4E4B-AA82-2E3F271C32B4}">
      <dgm:prSet/>
      <dgm:spPr/>
      <dgm:t>
        <a:bodyPr/>
        <a:lstStyle/>
        <a:p>
          <a:endParaRPr lang="fr-FR"/>
        </a:p>
      </dgm:t>
    </dgm:pt>
    <dgm:pt modelId="{D350C8BE-0803-4DB2-AB0D-47D033BB7868}" type="sibTrans" cxnId="{CC0B2807-3AD0-4E4B-AA82-2E3F271C32B4}">
      <dgm:prSet/>
      <dgm:spPr/>
      <dgm:t>
        <a:bodyPr/>
        <a:lstStyle/>
        <a:p>
          <a:endParaRPr lang="fr-FR"/>
        </a:p>
      </dgm:t>
    </dgm:pt>
    <dgm:pt modelId="{B53D34FA-CF92-466D-BD33-8E2C3765A369}" type="pres">
      <dgm:prSet presAssocID="{35FCC7EF-9EF5-4E04-BCE9-A157B778D4F7}" presName="diagram" presStyleCnt="0">
        <dgm:presLayoutVars>
          <dgm:dir/>
          <dgm:resizeHandles val="exact"/>
        </dgm:presLayoutVars>
      </dgm:prSet>
      <dgm:spPr/>
    </dgm:pt>
    <dgm:pt modelId="{E3052F66-2B73-48B2-BA09-0909DF0FAC2F}" type="pres">
      <dgm:prSet presAssocID="{254B1B96-A50E-4859-8C9A-46CB6BAD0C28}" presName="node" presStyleLbl="node1" presStyleIdx="0" presStyleCnt="4" custScaleX="55539" custScaleY="42978" custLinFactNeighborX="-60070" custLinFactNeighborY="-2658">
        <dgm:presLayoutVars>
          <dgm:bulletEnabled val="1"/>
        </dgm:presLayoutVars>
      </dgm:prSet>
      <dgm:spPr/>
    </dgm:pt>
    <dgm:pt modelId="{EE413496-8361-487F-981F-770799914EF3}" type="pres">
      <dgm:prSet presAssocID="{3268DF41-71A2-458A-AF91-4D40CF67B99E}" presName="sibTrans" presStyleLbl="sibTrans2D1" presStyleIdx="0" presStyleCnt="3" custScaleX="146457" custScaleY="55046"/>
      <dgm:spPr/>
    </dgm:pt>
    <dgm:pt modelId="{FC34D74E-B2C3-417F-8980-D66178AB2B14}" type="pres">
      <dgm:prSet presAssocID="{3268DF41-71A2-458A-AF91-4D40CF67B99E}" presName="connectorText" presStyleLbl="sibTrans2D1" presStyleIdx="0" presStyleCnt="3"/>
      <dgm:spPr/>
    </dgm:pt>
    <dgm:pt modelId="{7415DC8C-4EF1-41DF-99E6-25CD60CB490A}" type="pres">
      <dgm:prSet presAssocID="{5D8C9BA6-CFF2-42BF-9A74-9320E4FDF150}" presName="node" presStyleLbl="node1" presStyleIdx="1" presStyleCnt="4" custScaleX="55539" custScaleY="42978" custLinFactNeighborX="-2997" custLinFactNeighborY="80">
        <dgm:presLayoutVars>
          <dgm:bulletEnabled val="1"/>
        </dgm:presLayoutVars>
      </dgm:prSet>
      <dgm:spPr/>
    </dgm:pt>
    <dgm:pt modelId="{FF17C539-C55A-4589-9925-D42AA49E81A1}" type="pres">
      <dgm:prSet presAssocID="{008509D1-8120-4005-87CA-10545313BB44}" presName="sibTrans" presStyleLbl="sibTrans2D1" presStyleIdx="1" presStyleCnt="3" custScaleX="146457" custScaleY="55046"/>
      <dgm:spPr/>
    </dgm:pt>
    <dgm:pt modelId="{A9A2CA65-8ABD-4BE6-99F4-E8868754A6A1}" type="pres">
      <dgm:prSet presAssocID="{008509D1-8120-4005-87CA-10545313BB44}" presName="connectorText" presStyleLbl="sibTrans2D1" presStyleIdx="1" presStyleCnt="3"/>
      <dgm:spPr/>
    </dgm:pt>
    <dgm:pt modelId="{F7AC184C-11BC-4BAD-BA07-812B5B6D0DD1}" type="pres">
      <dgm:prSet presAssocID="{BD1B2896-039E-4649-ADAB-1D0F5BDC461B}" presName="node" presStyleLbl="node1" presStyleIdx="2" presStyleCnt="4" custScaleX="55539" custScaleY="42978" custLinFactNeighborX="-2997" custLinFactNeighborY="-8691">
        <dgm:presLayoutVars>
          <dgm:bulletEnabled val="1"/>
        </dgm:presLayoutVars>
      </dgm:prSet>
      <dgm:spPr/>
    </dgm:pt>
    <dgm:pt modelId="{DDB255C0-0F00-414E-9EE0-A6A3E6A9167E}" type="pres">
      <dgm:prSet presAssocID="{2F030D09-9F0F-4A6A-A29C-09DB3077C29C}" presName="sibTrans" presStyleLbl="sibTrans2D1" presStyleIdx="2" presStyleCnt="3" custScaleX="146457" custScaleY="55046"/>
      <dgm:spPr/>
    </dgm:pt>
    <dgm:pt modelId="{6709B7C3-F92F-48CB-BF7F-41ED82F40082}" type="pres">
      <dgm:prSet presAssocID="{2F030D09-9F0F-4A6A-A29C-09DB3077C29C}" presName="connectorText" presStyleLbl="sibTrans2D1" presStyleIdx="2" presStyleCnt="3"/>
      <dgm:spPr/>
    </dgm:pt>
    <dgm:pt modelId="{DEE4BD94-904D-44B3-9483-8A663F71C089}" type="pres">
      <dgm:prSet presAssocID="{A63778FE-98DE-465B-96ED-CBA3EE2A7894}" presName="node" presStyleLbl="node1" presStyleIdx="3" presStyleCnt="4" custScaleX="55539" custScaleY="42978" custLinFactNeighborX="-12434" custLinFactNeighborY="-8691">
        <dgm:presLayoutVars>
          <dgm:bulletEnabled val="1"/>
        </dgm:presLayoutVars>
      </dgm:prSet>
      <dgm:spPr/>
    </dgm:pt>
  </dgm:ptLst>
  <dgm:cxnLst>
    <dgm:cxn modelId="{CC0B2807-3AD0-4E4B-AA82-2E3F271C32B4}" srcId="{35FCC7EF-9EF5-4E04-BCE9-A157B778D4F7}" destId="{A63778FE-98DE-465B-96ED-CBA3EE2A7894}" srcOrd="3" destOrd="0" parTransId="{5932C59B-1641-4B95-A69D-13BAA778D3A3}" sibTransId="{D350C8BE-0803-4DB2-AB0D-47D033BB7868}"/>
    <dgm:cxn modelId="{34616E1C-B38F-49E3-86F6-C562673726DD}" type="presOf" srcId="{008509D1-8120-4005-87CA-10545313BB44}" destId="{A9A2CA65-8ABD-4BE6-99F4-E8868754A6A1}" srcOrd="1" destOrd="0" presId="urn:microsoft.com/office/officeart/2005/8/layout/process5"/>
    <dgm:cxn modelId="{CA76B43F-966A-4F7E-AD08-B884A365416B}" type="presOf" srcId="{2F030D09-9F0F-4A6A-A29C-09DB3077C29C}" destId="{6709B7C3-F92F-48CB-BF7F-41ED82F40082}" srcOrd="1" destOrd="0" presId="urn:microsoft.com/office/officeart/2005/8/layout/process5"/>
    <dgm:cxn modelId="{D4C8E673-46A6-40BC-9743-C4CACA66FC87}" type="presOf" srcId="{3268DF41-71A2-458A-AF91-4D40CF67B99E}" destId="{FC34D74E-B2C3-417F-8980-D66178AB2B14}" srcOrd="1" destOrd="0" presId="urn:microsoft.com/office/officeart/2005/8/layout/process5"/>
    <dgm:cxn modelId="{BA901D55-0D64-4089-8AB5-7948C6B390F5}" srcId="{35FCC7EF-9EF5-4E04-BCE9-A157B778D4F7}" destId="{5D8C9BA6-CFF2-42BF-9A74-9320E4FDF150}" srcOrd="1" destOrd="0" parTransId="{C7DEA9F6-061E-4A25-A1FF-0FC17808339E}" sibTransId="{008509D1-8120-4005-87CA-10545313BB44}"/>
    <dgm:cxn modelId="{173CFB55-D4F0-41F3-AF4C-D57BF0CFE9FB}" type="presOf" srcId="{BD1B2896-039E-4649-ADAB-1D0F5BDC461B}" destId="{F7AC184C-11BC-4BAD-BA07-812B5B6D0DD1}" srcOrd="0" destOrd="0" presId="urn:microsoft.com/office/officeart/2005/8/layout/process5"/>
    <dgm:cxn modelId="{B43B38A8-1018-405D-84EC-5D4FA6602722}" type="presOf" srcId="{5D8C9BA6-CFF2-42BF-9A74-9320E4FDF150}" destId="{7415DC8C-4EF1-41DF-99E6-25CD60CB490A}" srcOrd="0" destOrd="0" presId="urn:microsoft.com/office/officeart/2005/8/layout/process5"/>
    <dgm:cxn modelId="{24F02FAA-C615-4532-B46C-97DA9D1F5803}" type="presOf" srcId="{3268DF41-71A2-458A-AF91-4D40CF67B99E}" destId="{EE413496-8361-487F-981F-770799914EF3}" srcOrd="0" destOrd="0" presId="urn:microsoft.com/office/officeart/2005/8/layout/process5"/>
    <dgm:cxn modelId="{D39276BD-E7D3-456C-9889-59755B0D9D8F}" type="presOf" srcId="{35FCC7EF-9EF5-4E04-BCE9-A157B778D4F7}" destId="{B53D34FA-CF92-466D-BD33-8E2C3765A369}" srcOrd="0" destOrd="0" presId="urn:microsoft.com/office/officeart/2005/8/layout/process5"/>
    <dgm:cxn modelId="{810589C2-B298-4732-ACBE-D9D24E08D9D3}" type="presOf" srcId="{254B1B96-A50E-4859-8C9A-46CB6BAD0C28}" destId="{E3052F66-2B73-48B2-BA09-0909DF0FAC2F}" srcOrd="0" destOrd="0" presId="urn:microsoft.com/office/officeart/2005/8/layout/process5"/>
    <dgm:cxn modelId="{48DD65D5-50E1-4D1E-9832-17D2A52C1A3A}" type="presOf" srcId="{008509D1-8120-4005-87CA-10545313BB44}" destId="{FF17C539-C55A-4589-9925-D42AA49E81A1}" srcOrd="0" destOrd="0" presId="urn:microsoft.com/office/officeart/2005/8/layout/process5"/>
    <dgm:cxn modelId="{9ECD61D6-58D7-4744-A6F3-7FBEA2F279A7}" srcId="{35FCC7EF-9EF5-4E04-BCE9-A157B778D4F7}" destId="{BD1B2896-039E-4649-ADAB-1D0F5BDC461B}" srcOrd="2" destOrd="0" parTransId="{A9F490A6-5967-4967-AA81-4AEEE8328721}" sibTransId="{2F030D09-9F0F-4A6A-A29C-09DB3077C29C}"/>
    <dgm:cxn modelId="{1E600ADE-FABE-4588-A59C-0DD7F45BDA86}" type="presOf" srcId="{A63778FE-98DE-465B-96ED-CBA3EE2A7894}" destId="{DEE4BD94-904D-44B3-9483-8A663F71C089}" srcOrd="0" destOrd="0" presId="urn:microsoft.com/office/officeart/2005/8/layout/process5"/>
    <dgm:cxn modelId="{704027E3-9E04-40AF-88E5-31294363537B}" srcId="{35FCC7EF-9EF5-4E04-BCE9-A157B778D4F7}" destId="{254B1B96-A50E-4859-8C9A-46CB6BAD0C28}" srcOrd="0" destOrd="0" parTransId="{E93F6D00-3E3D-4181-8CA6-4BE2B2F46104}" sibTransId="{3268DF41-71A2-458A-AF91-4D40CF67B99E}"/>
    <dgm:cxn modelId="{89F0C6F1-0606-4510-91F4-F705A1C673C9}" type="presOf" srcId="{2F030D09-9F0F-4A6A-A29C-09DB3077C29C}" destId="{DDB255C0-0F00-414E-9EE0-A6A3E6A9167E}" srcOrd="0" destOrd="0" presId="urn:microsoft.com/office/officeart/2005/8/layout/process5"/>
    <dgm:cxn modelId="{AE982C54-872A-408B-8C8D-2F54986FC078}" type="presParOf" srcId="{B53D34FA-CF92-466D-BD33-8E2C3765A369}" destId="{E3052F66-2B73-48B2-BA09-0909DF0FAC2F}" srcOrd="0" destOrd="0" presId="urn:microsoft.com/office/officeart/2005/8/layout/process5"/>
    <dgm:cxn modelId="{3CE54E2D-3669-4372-A31E-0D8FB7604E1D}" type="presParOf" srcId="{B53D34FA-CF92-466D-BD33-8E2C3765A369}" destId="{EE413496-8361-487F-981F-770799914EF3}" srcOrd="1" destOrd="0" presId="urn:microsoft.com/office/officeart/2005/8/layout/process5"/>
    <dgm:cxn modelId="{E068613E-26E1-4603-80F9-3A372AF099EE}" type="presParOf" srcId="{EE413496-8361-487F-981F-770799914EF3}" destId="{FC34D74E-B2C3-417F-8980-D66178AB2B14}" srcOrd="0" destOrd="0" presId="urn:microsoft.com/office/officeart/2005/8/layout/process5"/>
    <dgm:cxn modelId="{15909C79-8C8B-40AF-9680-7D419292A519}" type="presParOf" srcId="{B53D34FA-CF92-466D-BD33-8E2C3765A369}" destId="{7415DC8C-4EF1-41DF-99E6-25CD60CB490A}" srcOrd="2" destOrd="0" presId="urn:microsoft.com/office/officeart/2005/8/layout/process5"/>
    <dgm:cxn modelId="{0896C969-353F-4E7B-A431-CA829552D5D7}" type="presParOf" srcId="{B53D34FA-CF92-466D-BD33-8E2C3765A369}" destId="{FF17C539-C55A-4589-9925-D42AA49E81A1}" srcOrd="3" destOrd="0" presId="urn:microsoft.com/office/officeart/2005/8/layout/process5"/>
    <dgm:cxn modelId="{D901C8F8-F08B-4D1A-A781-A162C3CFF58D}" type="presParOf" srcId="{FF17C539-C55A-4589-9925-D42AA49E81A1}" destId="{A9A2CA65-8ABD-4BE6-99F4-E8868754A6A1}" srcOrd="0" destOrd="0" presId="urn:microsoft.com/office/officeart/2005/8/layout/process5"/>
    <dgm:cxn modelId="{52DCD8CC-8E15-4D14-9A63-9997FD7A408D}" type="presParOf" srcId="{B53D34FA-CF92-466D-BD33-8E2C3765A369}" destId="{F7AC184C-11BC-4BAD-BA07-812B5B6D0DD1}" srcOrd="4" destOrd="0" presId="urn:microsoft.com/office/officeart/2005/8/layout/process5"/>
    <dgm:cxn modelId="{35B11602-4B02-4AA4-A054-2310567B067F}" type="presParOf" srcId="{B53D34FA-CF92-466D-BD33-8E2C3765A369}" destId="{DDB255C0-0F00-414E-9EE0-A6A3E6A9167E}" srcOrd="5" destOrd="0" presId="urn:microsoft.com/office/officeart/2005/8/layout/process5"/>
    <dgm:cxn modelId="{7C2F3A8E-4AFE-43CD-A400-5D4585472F3F}" type="presParOf" srcId="{DDB255C0-0F00-414E-9EE0-A6A3E6A9167E}" destId="{6709B7C3-F92F-48CB-BF7F-41ED82F40082}" srcOrd="0" destOrd="0" presId="urn:microsoft.com/office/officeart/2005/8/layout/process5"/>
    <dgm:cxn modelId="{FA3764C7-8D0A-462A-AD13-FE06D12A7855}" type="presParOf" srcId="{B53D34FA-CF92-466D-BD33-8E2C3765A369}" destId="{DEE4BD94-904D-44B3-9483-8A663F71C08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FCC7EF-9EF5-4E04-BCE9-A157B778D4F7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54B1B96-A50E-4859-8C9A-46CB6BAD0C28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Problème</a:t>
          </a:r>
          <a:endParaRPr lang="fr-FR" dirty="0"/>
        </a:p>
      </dgm:t>
    </dgm:pt>
    <dgm:pt modelId="{E93F6D00-3E3D-4181-8CA6-4BE2B2F46104}" type="parTrans" cxnId="{704027E3-9E04-40AF-88E5-31294363537B}">
      <dgm:prSet/>
      <dgm:spPr/>
      <dgm:t>
        <a:bodyPr/>
        <a:lstStyle/>
        <a:p>
          <a:endParaRPr lang="fr-FR"/>
        </a:p>
      </dgm:t>
    </dgm:pt>
    <dgm:pt modelId="{3268DF41-71A2-458A-AF91-4D40CF67B99E}" type="sibTrans" cxnId="{704027E3-9E04-40AF-88E5-31294363537B}">
      <dgm:prSet/>
      <dgm:spPr/>
      <dgm:t>
        <a:bodyPr/>
        <a:lstStyle/>
        <a:p>
          <a:endParaRPr lang="fr-FR"/>
        </a:p>
      </dgm:t>
    </dgm:pt>
    <dgm:pt modelId="{5D8C9BA6-CFF2-42BF-9A74-9320E4FDF150}">
      <dgm:prSet phldrT="[Texte]"/>
      <dgm:spPr/>
      <dgm:t>
        <a:bodyPr/>
        <a:lstStyle/>
        <a:p>
          <a:endParaRPr lang="fr-FR" dirty="0"/>
        </a:p>
      </dgm:t>
    </dgm:pt>
    <dgm:pt modelId="{C7DEA9F6-061E-4A25-A1FF-0FC17808339E}" type="parTrans" cxnId="{BA901D55-0D64-4089-8AB5-7948C6B390F5}">
      <dgm:prSet/>
      <dgm:spPr/>
      <dgm:t>
        <a:bodyPr/>
        <a:lstStyle/>
        <a:p>
          <a:endParaRPr lang="fr-FR"/>
        </a:p>
      </dgm:t>
    </dgm:pt>
    <dgm:pt modelId="{008509D1-8120-4005-87CA-10545313BB44}" type="sibTrans" cxnId="{BA901D55-0D64-4089-8AB5-7948C6B390F5}">
      <dgm:prSet/>
      <dgm:spPr/>
      <dgm:t>
        <a:bodyPr/>
        <a:lstStyle/>
        <a:p>
          <a:endParaRPr lang="fr-FR"/>
        </a:p>
      </dgm:t>
    </dgm:pt>
    <dgm:pt modelId="{BD1B2896-039E-4649-ADAB-1D0F5BDC461B}">
      <dgm:prSet phldrT="[Texte]"/>
      <dgm:spPr/>
      <dgm:t>
        <a:bodyPr/>
        <a:lstStyle/>
        <a:p>
          <a:endParaRPr lang="fr-FR" dirty="0"/>
        </a:p>
      </dgm:t>
    </dgm:pt>
    <dgm:pt modelId="{A9F490A6-5967-4967-AA81-4AEEE8328721}" type="parTrans" cxnId="{9ECD61D6-58D7-4744-A6F3-7FBEA2F279A7}">
      <dgm:prSet/>
      <dgm:spPr/>
      <dgm:t>
        <a:bodyPr/>
        <a:lstStyle/>
        <a:p>
          <a:endParaRPr lang="fr-FR"/>
        </a:p>
      </dgm:t>
    </dgm:pt>
    <dgm:pt modelId="{2F030D09-9F0F-4A6A-A29C-09DB3077C29C}" type="sibTrans" cxnId="{9ECD61D6-58D7-4744-A6F3-7FBEA2F279A7}">
      <dgm:prSet/>
      <dgm:spPr/>
      <dgm:t>
        <a:bodyPr/>
        <a:lstStyle/>
        <a:p>
          <a:endParaRPr lang="fr-FR"/>
        </a:p>
      </dgm:t>
    </dgm:pt>
    <dgm:pt modelId="{A63778FE-98DE-465B-96ED-CBA3EE2A7894}">
      <dgm:prSet phldrT="[Texte]"/>
      <dgm:spPr/>
      <dgm:t>
        <a:bodyPr/>
        <a:lstStyle/>
        <a:p>
          <a:endParaRPr lang="fr-FR" dirty="0"/>
        </a:p>
      </dgm:t>
    </dgm:pt>
    <dgm:pt modelId="{5932C59B-1641-4B95-A69D-13BAA778D3A3}" type="parTrans" cxnId="{CC0B2807-3AD0-4E4B-AA82-2E3F271C32B4}">
      <dgm:prSet/>
      <dgm:spPr/>
      <dgm:t>
        <a:bodyPr/>
        <a:lstStyle/>
        <a:p>
          <a:endParaRPr lang="fr-FR"/>
        </a:p>
      </dgm:t>
    </dgm:pt>
    <dgm:pt modelId="{D350C8BE-0803-4DB2-AB0D-47D033BB7868}" type="sibTrans" cxnId="{CC0B2807-3AD0-4E4B-AA82-2E3F271C32B4}">
      <dgm:prSet/>
      <dgm:spPr/>
      <dgm:t>
        <a:bodyPr/>
        <a:lstStyle/>
        <a:p>
          <a:endParaRPr lang="fr-FR"/>
        </a:p>
      </dgm:t>
    </dgm:pt>
    <dgm:pt modelId="{B53D34FA-CF92-466D-BD33-8E2C3765A369}" type="pres">
      <dgm:prSet presAssocID="{35FCC7EF-9EF5-4E04-BCE9-A157B778D4F7}" presName="diagram" presStyleCnt="0">
        <dgm:presLayoutVars>
          <dgm:dir/>
          <dgm:resizeHandles val="exact"/>
        </dgm:presLayoutVars>
      </dgm:prSet>
      <dgm:spPr/>
    </dgm:pt>
    <dgm:pt modelId="{E3052F66-2B73-48B2-BA09-0909DF0FAC2F}" type="pres">
      <dgm:prSet presAssocID="{254B1B96-A50E-4859-8C9A-46CB6BAD0C28}" presName="node" presStyleLbl="node1" presStyleIdx="0" presStyleCnt="4" custScaleX="55539" custScaleY="42978" custLinFactNeighborX="-60070" custLinFactNeighborY="-2658">
        <dgm:presLayoutVars>
          <dgm:bulletEnabled val="1"/>
        </dgm:presLayoutVars>
      </dgm:prSet>
      <dgm:spPr/>
    </dgm:pt>
    <dgm:pt modelId="{EE413496-8361-487F-981F-770799914EF3}" type="pres">
      <dgm:prSet presAssocID="{3268DF41-71A2-458A-AF91-4D40CF67B99E}" presName="sibTrans" presStyleLbl="sibTrans2D1" presStyleIdx="0" presStyleCnt="3" custScaleX="146457" custScaleY="55046"/>
      <dgm:spPr/>
    </dgm:pt>
    <dgm:pt modelId="{FC34D74E-B2C3-417F-8980-D66178AB2B14}" type="pres">
      <dgm:prSet presAssocID="{3268DF41-71A2-458A-AF91-4D40CF67B99E}" presName="connectorText" presStyleLbl="sibTrans2D1" presStyleIdx="0" presStyleCnt="3"/>
      <dgm:spPr/>
    </dgm:pt>
    <dgm:pt modelId="{7415DC8C-4EF1-41DF-99E6-25CD60CB490A}" type="pres">
      <dgm:prSet presAssocID="{5D8C9BA6-CFF2-42BF-9A74-9320E4FDF150}" presName="node" presStyleLbl="node1" presStyleIdx="1" presStyleCnt="4" custScaleX="55539" custScaleY="42978" custLinFactNeighborX="-2997" custLinFactNeighborY="80">
        <dgm:presLayoutVars>
          <dgm:bulletEnabled val="1"/>
        </dgm:presLayoutVars>
      </dgm:prSet>
      <dgm:spPr/>
    </dgm:pt>
    <dgm:pt modelId="{FF17C539-C55A-4589-9925-D42AA49E81A1}" type="pres">
      <dgm:prSet presAssocID="{008509D1-8120-4005-87CA-10545313BB44}" presName="sibTrans" presStyleLbl="sibTrans2D1" presStyleIdx="1" presStyleCnt="3" custScaleX="146457" custScaleY="55046"/>
      <dgm:spPr/>
    </dgm:pt>
    <dgm:pt modelId="{A9A2CA65-8ABD-4BE6-99F4-E8868754A6A1}" type="pres">
      <dgm:prSet presAssocID="{008509D1-8120-4005-87CA-10545313BB44}" presName="connectorText" presStyleLbl="sibTrans2D1" presStyleIdx="1" presStyleCnt="3"/>
      <dgm:spPr/>
    </dgm:pt>
    <dgm:pt modelId="{F7AC184C-11BC-4BAD-BA07-812B5B6D0DD1}" type="pres">
      <dgm:prSet presAssocID="{BD1B2896-039E-4649-ADAB-1D0F5BDC461B}" presName="node" presStyleLbl="node1" presStyleIdx="2" presStyleCnt="4" custScaleX="55539" custScaleY="42978" custLinFactNeighborX="-2997" custLinFactNeighborY="-8691">
        <dgm:presLayoutVars>
          <dgm:bulletEnabled val="1"/>
        </dgm:presLayoutVars>
      </dgm:prSet>
      <dgm:spPr/>
    </dgm:pt>
    <dgm:pt modelId="{DDB255C0-0F00-414E-9EE0-A6A3E6A9167E}" type="pres">
      <dgm:prSet presAssocID="{2F030D09-9F0F-4A6A-A29C-09DB3077C29C}" presName="sibTrans" presStyleLbl="sibTrans2D1" presStyleIdx="2" presStyleCnt="3" custScaleX="146457" custScaleY="55046"/>
      <dgm:spPr/>
    </dgm:pt>
    <dgm:pt modelId="{6709B7C3-F92F-48CB-BF7F-41ED82F40082}" type="pres">
      <dgm:prSet presAssocID="{2F030D09-9F0F-4A6A-A29C-09DB3077C29C}" presName="connectorText" presStyleLbl="sibTrans2D1" presStyleIdx="2" presStyleCnt="3"/>
      <dgm:spPr/>
    </dgm:pt>
    <dgm:pt modelId="{DEE4BD94-904D-44B3-9483-8A663F71C089}" type="pres">
      <dgm:prSet presAssocID="{A63778FE-98DE-465B-96ED-CBA3EE2A7894}" presName="node" presStyleLbl="node1" presStyleIdx="3" presStyleCnt="4" custScaleX="55539" custScaleY="42978" custLinFactNeighborX="-12434" custLinFactNeighborY="-8691">
        <dgm:presLayoutVars>
          <dgm:bulletEnabled val="1"/>
        </dgm:presLayoutVars>
      </dgm:prSet>
      <dgm:spPr/>
    </dgm:pt>
  </dgm:ptLst>
  <dgm:cxnLst>
    <dgm:cxn modelId="{CC0B2807-3AD0-4E4B-AA82-2E3F271C32B4}" srcId="{35FCC7EF-9EF5-4E04-BCE9-A157B778D4F7}" destId="{A63778FE-98DE-465B-96ED-CBA3EE2A7894}" srcOrd="3" destOrd="0" parTransId="{5932C59B-1641-4B95-A69D-13BAA778D3A3}" sibTransId="{D350C8BE-0803-4DB2-AB0D-47D033BB7868}"/>
    <dgm:cxn modelId="{814CC615-F1EE-40CA-B8B6-EA284ED31E5B}" type="presOf" srcId="{254B1B96-A50E-4859-8C9A-46CB6BAD0C28}" destId="{E3052F66-2B73-48B2-BA09-0909DF0FAC2F}" srcOrd="0" destOrd="0" presId="urn:microsoft.com/office/officeart/2005/8/layout/process5"/>
    <dgm:cxn modelId="{D864102B-12AB-41F4-8FBD-33B95D092855}" type="presOf" srcId="{008509D1-8120-4005-87CA-10545313BB44}" destId="{FF17C539-C55A-4589-9925-D42AA49E81A1}" srcOrd="0" destOrd="0" presId="urn:microsoft.com/office/officeart/2005/8/layout/process5"/>
    <dgm:cxn modelId="{ADEA0E31-00A5-444F-AC21-694CB5F34CDF}" type="presOf" srcId="{008509D1-8120-4005-87CA-10545313BB44}" destId="{A9A2CA65-8ABD-4BE6-99F4-E8868754A6A1}" srcOrd="1" destOrd="0" presId="urn:microsoft.com/office/officeart/2005/8/layout/process5"/>
    <dgm:cxn modelId="{C724123A-AE80-437A-A497-3B6E127E5AFF}" type="presOf" srcId="{A63778FE-98DE-465B-96ED-CBA3EE2A7894}" destId="{DEE4BD94-904D-44B3-9483-8A663F71C089}" srcOrd="0" destOrd="0" presId="urn:microsoft.com/office/officeart/2005/8/layout/process5"/>
    <dgm:cxn modelId="{1167BE53-728A-479D-983A-88EE1843D81C}" type="presOf" srcId="{5D8C9BA6-CFF2-42BF-9A74-9320E4FDF150}" destId="{7415DC8C-4EF1-41DF-99E6-25CD60CB490A}" srcOrd="0" destOrd="0" presId="urn:microsoft.com/office/officeart/2005/8/layout/process5"/>
    <dgm:cxn modelId="{BA901D55-0D64-4089-8AB5-7948C6B390F5}" srcId="{35FCC7EF-9EF5-4E04-BCE9-A157B778D4F7}" destId="{5D8C9BA6-CFF2-42BF-9A74-9320E4FDF150}" srcOrd="1" destOrd="0" parTransId="{C7DEA9F6-061E-4A25-A1FF-0FC17808339E}" sibTransId="{008509D1-8120-4005-87CA-10545313BB44}"/>
    <dgm:cxn modelId="{97DA5391-7BA6-4180-960D-62848317617F}" type="presOf" srcId="{3268DF41-71A2-458A-AF91-4D40CF67B99E}" destId="{EE413496-8361-487F-981F-770799914EF3}" srcOrd="0" destOrd="0" presId="urn:microsoft.com/office/officeart/2005/8/layout/process5"/>
    <dgm:cxn modelId="{94269F97-D44D-4868-B684-12A7D005F926}" type="presOf" srcId="{35FCC7EF-9EF5-4E04-BCE9-A157B778D4F7}" destId="{B53D34FA-CF92-466D-BD33-8E2C3765A369}" srcOrd="0" destOrd="0" presId="urn:microsoft.com/office/officeart/2005/8/layout/process5"/>
    <dgm:cxn modelId="{DDE5BA9E-88FF-4286-BB99-468331CE3C03}" type="presOf" srcId="{3268DF41-71A2-458A-AF91-4D40CF67B99E}" destId="{FC34D74E-B2C3-417F-8980-D66178AB2B14}" srcOrd="1" destOrd="0" presId="urn:microsoft.com/office/officeart/2005/8/layout/process5"/>
    <dgm:cxn modelId="{521A8ED3-5D0A-4248-870D-99DE461789C3}" type="presOf" srcId="{2F030D09-9F0F-4A6A-A29C-09DB3077C29C}" destId="{DDB255C0-0F00-414E-9EE0-A6A3E6A9167E}" srcOrd="0" destOrd="0" presId="urn:microsoft.com/office/officeart/2005/8/layout/process5"/>
    <dgm:cxn modelId="{62C9AFD5-E0CF-4828-B4C8-3F13EABB5608}" type="presOf" srcId="{BD1B2896-039E-4649-ADAB-1D0F5BDC461B}" destId="{F7AC184C-11BC-4BAD-BA07-812B5B6D0DD1}" srcOrd="0" destOrd="0" presId="urn:microsoft.com/office/officeart/2005/8/layout/process5"/>
    <dgm:cxn modelId="{9ECD61D6-58D7-4744-A6F3-7FBEA2F279A7}" srcId="{35FCC7EF-9EF5-4E04-BCE9-A157B778D4F7}" destId="{BD1B2896-039E-4649-ADAB-1D0F5BDC461B}" srcOrd="2" destOrd="0" parTransId="{A9F490A6-5967-4967-AA81-4AEEE8328721}" sibTransId="{2F030D09-9F0F-4A6A-A29C-09DB3077C29C}"/>
    <dgm:cxn modelId="{704027E3-9E04-40AF-88E5-31294363537B}" srcId="{35FCC7EF-9EF5-4E04-BCE9-A157B778D4F7}" destId="{254B1B96-A50E-4859-8C9A-46CB6BAD0C28}" srcOrd="0" destOrd="0" parTransId="{E93F6D00-3E3D-4181-8CA6-4BE2B2F46104}" sibTransId="{3268DF41-71A2-458A-AF91-4D40CF67B99E}"/>
    <dgm:cxn modelId="{CABED4FA-9480-49C8-8B69-2D28325A7271}" type="presOf" srcId="{2F030D09-9F0F-4A6A-A29C-09DB3077C29C}" destId="{6709B7C3-F92F-48CB-BF7F-41ED82F40082}" srcOrd="1" destOrd="0" presId="urn:microsoft.com/office/officeart/2005/8/layout/process5"/>
    <dgm:cxn modelId="{57D4BB16-91DA-455D-B39E-170D46DBF9C4}" type="presParOf" srcId="{B53D34FA-CF92-466D-BD33-8E2C3765A369}" destId="{E3052F66-2B73-48B2-BA09-0909DF0FAC2F}" srcOrd="0" destOrd="0" presId="urn:microsoft.com/office/officeart/2005/8/layout/process5"/>
    <dgm:cxn modelId="{E3F64B5B-B7A9-4CB6-904C-3420EB689442}" type="presParOf" srcId="{B53D34FA-CF92-466D-BD33-8E2C3765A369}" destId="{EE413496-8361-487F-981F-770799914EF3}" srcOrd="1" destOrd="0" presId="urn:microsoft.com/office/officeart/2005/8/layout/process5"/>
    <dgm:cxn modelId="{144B20A5-94A9-4CDE-9231-56316C492738}" type="presParOf" srcId="{EE413496-8361-487F-981F-770799914EF3}" destId="{FC34D74E-B2C3-417F-8980-D66178AB2B14}" srcOrd="0" destOrd="0" presId="urn:microsoft.com/office/officeart/2005/8/layout/process5"/>
    <dgm:cxn modelId="{1ADB6A7D-3358-4604-A262-47576A5F686D}" type="presParOf" srcId="{B53D34FA-CF92-466D-BD33-8E2C3765A369}" destId="{7415DC8C-4EF1-41DF-99E6-25CD60CB490A}" srcOrd="2" destOrd="0" presId="urn:microsoft.com/office/officeart/2005/8/layout/process5"/>
    <dgm:cxn modelId="{7881E43E-DFA6-40DE-8A46-2D1611B77F9D}" type="presParOf" srcId="{B53D34FA-CF92-466D-BD33-8E2C3765A369}" destId="{FF17C539-C55A-4589-9925-D42AA49E81A1}" srcOrd="3" destOrd="0" presId="urn:microsoft.com/office/officeart/2005/8/layout/process5"/>
    <dgm:cxn modelId="{73FAC264-D0E7-42D4-A954-EDF5A2F20523}" type="presParOf" srcId="{FF17C539-C55A-4589-9925-D42AA49E81A1}" destId="{A9A2CA65-8ABD-4BE6-99F4-E8868754A6A1}" srcOrd="0" destOrd="0" presId="urn:microsoft.com/office/officeart/2005/8/layout/process5"/>
    <dgm:cxn modelId="{27C2ED74-E727-4EBD-89E3-108B0AEEFE2A}" type="presParOf" srcId="{B53D34FA-CF92-466D-BD33-8E2C3765A369}" destId="{F7AC184C-11BC-4BAD-BA07-812B5B6D0DD1}" srcOrd="4" destOrd="0" presId="urn:microsoft.com/office/officeart/2005/8/layout/process5"/>
    <dgm:cxn modelId="{C2E76ABA-B2C3-4A64-BF89-9A09706D7EF1}" type="presParOf" srcId="{B53D34FA-CF92-466D-BD33-8E2C3765A369}" destId="{DDB255C0-0F00-414E-9EE0-A6A3E6A9167E}" srcOrd="5" destOrd="0" presId="urn:microsoft.com/office/officeart/2005/8/layout/process5"/>
    <dgm:cxn modelId="{787AB9FF-78F0-477E-99F1-803273CB5A1F}" type="presParOf" srcId="{DDB255C0-0F00-414E-9EE0-A6A3E6A9167E}" destId="{6709B7C3-F92F-48CB-BF7F-41ED82F40082}" srcOrd="0" destOrd="0" presId="urn:microsoft.com/office/officeart/2005/8/layout/process5"/>
    <dgm:cxn modelId="{4F18731C-487F-4E07-BBD5-5EF00E15F3FA}" type="presParOf" srcId="{B53D34FA-CF92-466D-BD33-8E2C3765A369}" destId="{DEE4BD94-904D-44B3-9483-8A663F71C08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FCC7EF-9EF5-4E04-BCE9-A157B778D4F7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54B1B96-A50E-4859-8C9A-46CB6BAD0C28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Problème</a:t>
          </a:r>
          <a:endParaRPr lang="fr-FR" dirty="0"/>
        </a:p>
      </dgm:t>
    </dgm:pt>
    <dgm:pt modelId="{E93F6D00-3E3D-4181-8CA6-4BE2B2F46104}" type="parTrans" cxnId="{704027E3-9E04-40AF-88E5-31294363537B}">
      <dgm:prSet/>
      <dgm:spPr/>
      <dgm:t>
        <a:bodyPr/>
        <a:lstStyle/>
        <a:p>
          <a:endParaRPr lang="fr-FR"/>
        </a:p>
      </dgm:t>
    </dgm:pt>
    <dgm:pt modelId="{3268DF41-71A2-458A-AF91-4D40CF67B99E}" type="sibTrans" cxnId="{704027E3-9E04-40AF-88E5-31294363537B}">
      <dgm:prSet/>
      <dgm:spPr/>
      <dgm:t>
        <a:bodyPr/>
        <a:lstStyle/>
        <a:p>
          <a:endParaRPr lang="fr-FR"/>
        </a:p>
      </dgm:t>
    </dgm:pt>
    <dgm:pt modelId="{5D8C9BA6-CFF2-42BF-9A74-9320E4FDF150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Algorithme</a:t>
          </a:r>
          <a:endParaRPr lang="fr-FR" dirty="0"/>
        </a:p>
      </dgm:t>
    </dgm:pt>
    <dgm:pt modelId="{C7DEA9F6-061E-4A25-A1FF-0FC17808339E}" type="parTrans" cxnId="{BA901D55-0D64-4089-8AB5-7948C6B390F5}">
      <dgm:prSet/>
      <dgm:spPr/>
      <dgm:t>
        <a:bodyPr/>
        <a:lstStyle/>
        <a:p>
          <a:endParaRPr lang="fr-FR"/>
        </a:p>
      </dgm:t>
    </dgm:pt>
    <dgm:pt modelId="{008509D1-8120-4005-87CA-10545313BB44}" type="sibTrans" cxnId="{BA901D55-0D64-4089-8AB5-7948C6B390F5}">
      <dgm:prSet/>
      <dgm:spPr/>
      <dgm:t>
        <a:bodyPr/>
        <a:lstStyle/>
        <a:p>
          <a:endParaRPr lang="fr-FR"/>
        </a:p>
      </dgm:t>
    </dgm:pt>
    <dgm:pt modelId="{BD1B2896-039E-4649-ADAB-1D0F5BDC461B}">
      <dgm:prSet phldrT="[Texte]"/>
      <dgm:spPr/>
      <dgm:t>
        <a:bodyPr/>
        <a:lstStyle/>
        <a:p>
          <a:endParaRPr lang="fr-FR" dirty="0"/>
        </a:p>
      </dgm:t>
    </dgm:pt>
    <dgm:pt modelId="{A9F490A6-5967-4967-AA81-4AEEE8328721}" type="parTrans" cxnId="{9ECD61D6-58D7-4744-A6F3-7FBEA2F279A7}">
      <dgm:prSet/>
      <dgm:spPr/>
      <dgm:t>
        <a:bodyPr/>
        <a:lstStyle/>
        <a:p>
          <a:endParaRPr lang="fr-FR"/>
        </a:p>
      </dgm:t>
    </dgm:pt>
    <dgm:pt modelId="{2F030D09-9F0F-4A6A-A29C-09DB3077C29C}" type="sibTrans" cxnId="{9ECD61D6-58D7-4744-A6F3-7FBEA2F279A7}">
      <dgm:prSet/>
      <dgm:spPr/>
      <dgm:t>
        <a:bodyPr/>
        <a:lstStyle/>
        <a:p>
          <a:endParaRPr lang="fr-FR"/>
        </a:p>
      </dgm:t>
    </dgm:pt>
    <dgm:pt modelId="{A63778FE-98DE-465B-96ED-CBA3EE2A7894}">
      <dgm:prSet phldrT="[Texte]"/>
      <dgm:spPr/>
      <dgm:t>
        <a:bodyPr/>
        <a:lstStyle/>
        <a:p>
          <a:endParaRPr lang="fr-FR" dirty="0"/>
        </a:p>
      </dgm:t>
    </dgm:pt>
    <dgm:pt modelId="{5932C59B-1641-4B95-A69D-13BAA778D3A3}" type="parTrans" cxnId="{CC0B2807-3AD0-4E4B-AA82-2E3F271C32B4}">
      <dgm:prSet/>
      <dgm:spPr/>
      <dgm:t>
        <a:bodyPr/>
        <a:lstStyle/>
        <a:p>
          <a:endParaRPr lang="fr-FR"/>
        </a:p>
      </dgm:t>
    </dgm:pt>
    <dgm:pt modelId="{D350C8BE-0803-4DB2-AB0D-47D033BB7868}" type="sibTrans" cxnId="{CC0B2807-3AD0-4E4B-AA82-2E3F271C32B4}">
      <dgm:prSet/>
      <dgm:spPr/>
      <dgm:t>
        <a:bodyPr/>
        <a:lstStyle/>
        <a:p>
          <a:endParaRPr lang="fr-FR"/>
        </a:p>
      </dgm:t>
    </dgm:pt>
    <dgm:pt modelId="{B53D34FA-CF92-466D-BD33-8E2C3765A369}" type="pres">
      <dgm:prSet presAssocID="{35FCC7EF-9EF5-4E04-BCE9-A157B778D4F7}" presName="diagram" presStyleCnt="0">
        <dgm:presLayoutVars>
          <dgm:dir/>
          <dgm:resizeHandles val="exact"/>
        </dgm:presLayoutVars>
      </dgm:prSet>
      <dgm:spPr/>
    </dgm:pt>
    <dgm:pt modelId="{E3052F66-2B73-48B2-BA09-0909DF0FAC2F}" type="pres">
      <dgm:prSet presAssocID="{254B1B96-A50E-4859-8C9A-46CB6BAD0C28}" presName="node" presStyleLbl="node1" presStyleIdx="0" presStyleCnt="4" custScaleX="55539" custScaleY="42978" custLinFactNeighborX="-60070" custLinFactNeighborY="-2658">
        <dgm:presLayoutVars>
          <dgm:bulletEnabled val="1"/>
        </dgm:presLayoutVars>
      </dgm:prSet>
      <dgm:spPr/>
    </dgm:pt>
    <dgm:pt modelId="{EE413496-8361-487F-981F-770799914EF3}" type="pres">
      <dgm:prSet presAssocID="{3268DF41-71A2-458A-AF91-4D40CF67B99E}" presName="sibTrans" presStyleLbl="sibTrans2D1" presStyleIdx="0" presStyleCnt="3" custScaleX="146457" custScaleY="55046"/>
      <dgm:spPr/>
    </dgm:pt>
    <dgm:pt modelId="{FC34D74E-B2C3-417F-8980-D66178AB2B14}" type="pres">
      <dgm:prSet presAssocID="{3268DF41-71A2-458A-AF91-4D40CF67B99E}" presName="connectorText" presStyleLbl="sibTrans2D1" presStyleIdx="0" presStyleCnt="3"/>
      <dgm:spPr/>
    </dgm:pt>
    <dgm:pt modelId="{7415DC8C-4EF1-41DF-99E6-25CD60CB490A}" type="pres">
      <dgm:prSet presAssocID="{5D8C9BA6-CFF2-42BF-9A74-9320E4FDF150}" presName="node" presStyleLbl="node1" presStyleIdx="1" presStyleCnt="4" custScaleX="55539" custScaleY="42978" custLinFactNeighborX="-2997" custLinFactNeighborY="80">
        <dgm:presLayoutVars>
          <dgm:bulletEnabled val="1"/>
        </dgm:presLayoutVars>
      </dgm:prSet>
      <dgm:spPr/>
    </dgm:pt>
    <dgm:pt modelId="{FF17C539-C55A-4589-9925-D42AA49E81A1}" type="pres">
      <dgm:prSet presAssocID="{008509D1-8120-4005-87CA-10545313BB44}" presName="sibTrans" presStyleLbl="sibTrans2D1" presStyleIdx="1" presStyleCnt="3" custScaleX="146457" custScaleY="55046"/>
      <dgm:spPr/>
    </dgm:pt>
    <dgm:pt modelId="{A9A2CA65-8ABD-4BE6-99F4-E8868754A6A1}" type="pres">
      <dgm:prSet presAssocID="{008509D1-8120-4005-87CA-10545313BB44}" presName="connectorText" presStyleLbl="sibTrans2D1" presStyleIdx="1" presStyleCnt="3"/>
      <dgm:spPr/>
    </dgm:pt>
    <dgm:pt modelId="{F7AC184C-11BC-4BAD-BA07-812B5B6D0DD1}" type="pres">
      <dgm:prSet presAssocID="{BD1B2896-039E-4649-ADAB-1D0F5BDC461B}" presName="node" presStyleLbl="node1" presStyleIdx="2" presStyleCnt="4" custScaleX="55539" custScaleY="42978" custLinFactNeighborX="-2997" custLinFactNeighborY="-8691">
        <dgm:presLayoutVars>
          <dgm:bulletEnabled val="1"/>
        </dgm:presLayoutVars>
      </dgm:prSet>
      <dgm:spPr/>
    </dgm:pt>
    <dgm:pt modelId="{DDB255C0-0F00-414E-9EE0-A6A3E6A9167E}" type="pres">
      <dgm:prSet presAssocID="{2F030D09-9F0F-4A6A-A29C-09DB3077C29C}" presName="sibTrans" presStyleLbl="sibTrans2D1" presStyleIdx="2" presStyleCnt="3" custScaleX="146457" custScaleY="55046"/>
      <dgm:spPr/>
    </dgm:pt>
    <dgm:pt modelId="{6709B7C3-F92F-48CB-BF7F-41ED82F40082}" type="pres">
      <dgm:prSet presAssocID="{2F030D09-9F0F-4A6A-A29C-09DB3077C29C}" presName="connectorText" presStyleLbl="sibTrans2D1" presStyleIdx="2" presStyleCnt="3"/>
      <dgm:spPr/>
    </dgm:pt>
    <dgm:pt modelId="{DEE4BD94-904D-44B3-9483-8A663F71C089}" type="pres">
      <dgm:prSet presAssocID="{A63778FE-98DE-465B-96ED-CBA3EE2A7894}" presName="node" presStyleLbl="node1" presStyleIdx="3" presStyleCnt="4" custScaleX="55539" custScaleY="42978" custLinFactNeighborX="-12434" custLinFactNeighborY="-8691">
        <dgm:presLayoutVars>
          <dgm:bulletEnabled val="1"/>
        </dgm:presLayoutVars>
      </dgm:prSet>
      <dgm:spPr/>
    </dgm:pt>
  </dgm:ptLst>
  <dgm:cxnLst>
    <dgm:cxn modelId="{CC0B2807-3AD0-4E4B-AA82-2E3F271C32B4}" srcId="{35FCC7EF-9EF5-4E04-BCE9-A157B778D4F7}" destId="{A63778FE-98DE-465B-96ED-CBA3EE2A7894}" srcOrd="3" destOrd="0" parTransId="{5932C59B-1641-4B95-A69D-13BAA778D3A3}" sibTransId="{D350C8BE-0803-4DB2-AB0D-47D033BB7868}"/>
    <dgm:cxn modelId="{0EDD201B-4715-4A00-9DD1-4E9552231EFA}" type="presOf" srcId="{008509D1-8120-4005-87CA-10545313BB44}" destId="{FF17C539-C55A-4589-9925-D42AA49E81A1}" srcOrd="0" destOrd="0" presId="urn:microsoft.com/office/officeart/2005/8/layout/process5"/>
    <dgm:cxn modelId="{5FECCC3D-C0FC-4DAA-BF68-C773D2D658C7}" type="presOf" srcId="{2F030D09-9F0F-4A6A-A29C-09DB3077C29C}" destId="{DDB255C0-0F00-414E-9EE0-A6A3E6A9167E}" srcOrd="0" destOrd="0" presId="urn:microsoft.com/office/officeart/2005/8/layout/process5"/>
    <dgm:cxn modelId="{7B5A483E-EF7F-461B-83E8-10C2FA46F6F6}" type="presOf" srcId="{BD1B2896-039E-4649-ADAB-1D0F5BDC461B}" destId="{F7AC184C-11BC-4BAD-BA07-812B5B6D0DD1}" srcOrd="0" destOrd="0" presId="urn:microsoft.com/office/officeart/2005/8/layout/process5"/>
    <dgm:cxn modelId="{AF4D9664-22A1-4B33-AAA0-786D871CB2CA}" type="presOf" srcId="{2F030D09-9F0F-4A6A-A29C-09DB3077C29C}" destId="{6709B7C3-F92F-48CB-BF7F-41ED82F40082}" srcOrd="1" destOrd="0" presId="urn:microsoft.com/office/officeart/2005/8/layout/process5"/>
    <dgm:cxn modelId="{12F2B546-A5F2-4C76-AB23-57B2003C04D8}" type="presOf" srcId="{3268DF41-71A2-458A-AF91-4D40CF67B99E}" destId="{FC34D74E-B2C3-417F-8980-D66178AB2B14}" srcOrd="1" destOrd="0" presId="urn:microsoft.com/office/officeart/2005/8/layout/process5"/>
    <dgm:cxn modelId="{686CD26C-66E9-466F-9B93-56047A8C2DC1}" type="presOf" srcId="{008509D1-8120-4005-87CA-10545313BB44}" destId="{A9A2CA65-8ABD-4BE6-99F4-E8868754A6A1}" srcOrd="1" destOrd="0" presId="urn:microsoft.com/office/officeart/2005/8/layout/process5"/>
    <dgm:cxn modelId="{BA901D55-0D64-4089-8AB5-7948C6B390F5}" srcId="{35FCC7EF-9EF5-4E04-BCE9-A157B778D4F7}" destId="{5D8C9BA6-CFF2-42BF-9A74-9320E4FDF150}" srcOrd="1" destOrd="0" parTransId="{C7DEA9F6-061E-4A25-A1FF-0FC17808339E}" sibTransId="{008509D1-8120-4005-87CA-10545313BB44}"/>
    <dgm:cxn modelId="{97C0D65A-B8CC-4E05-A1B5-67D33D73A202}" type="presOf" srcId="{254B1B96-A50E-4859-8C9A-46CB6BAD0C28}" destId="{E3052F66-2B73-48B2-BA09-0909DF0FAC2F}" srcOrd="0" destOrd="0" presId="urn:microsoft.com/office/officeart/2005/8/layout/process5"/>
    <dgm:cxn modelId="{51943595-38B1-4D3F-B29F-F07F576D2DB6}" type="presOf" srcId="{3268DF41-71A2-458A-AF91-4D40CF67B99E}" destId="{EE413496-8361-487F-981F-770799914EF3}" srcOrd="0" destOrd="0" presId="urn:microsoft.com/office/officeart/2005/8/layout/process5"/>
    <dgm:cxn modelId="{3E0BE4A3-61C0-4E4D-8626-5A7677C37A91}" type="presOf" srcId="{A63778FE-98DE-465B-96ED-CBA3EE2A7894}" destId="{DEE4BD94-904D-44B3-9483-8A663F71C089}" srcOrd="0" destOrd="0" presId="urn:microsoft.com/office/officeart/2005/8/layout/process5"/>
    <dgm:cxn modelId="{9ECD61D6-58D7-4744-A6F3-7FBEA2F279A7}" srcId="{35FCC7EF-9EF5-4E04-BCE9-A157B778D4F7}" destId="{BD1B2896-039E-4649-ADAB-1D0F5BDC461B}" srcOrd="2" destOrd="0" parTransId="{A9F490A6-5967-4967-AA81-4AEEE8328721}" sibTransId="{2F030D09-9F0F-4A6A-A29C-09DB3077C29C}"/>
    <dgm:cxn modelId="{DB0DEBD8-9500-4712-B3CA-CE67061DCEC1}" type="presOf" srcId="{35FCC7EF-9EF5-4E04-BCE9-A157B778D4F7}" destId="{B53D34FA-CF92-466D-BD33-8E2C3765A369}" srcOrd="0" destOrd="0" presId="urn:microsoft.com/office/officeart/2005/8/layout/process5"/>
    <dgm:cxn modelId="{704027E3-9E04-40AF-88E5-31294363537B}" srcId="{35FCC7EF-9EF5-4E04-BCE9-A157B778D4F7}" destId="{254B1B96-A50E-4859-8C9A-46CB6BAD0C28}" srcOrd="0" destOrd="0" parTransId="{E93F6D00-3E3D-4181-8CA6-4BE2B2F46104}" sibTransId="{3268DF41-71A2-458A-AF91-4D40CF67B99E}"/>
    <dgm:cxn modelId="{60D572FA-8553-43F2-BEA9-5BBE67559A77}" type="presOf" srcId="{5D8C9BA6-CFF2-42BF-9A74-9320E4FDF150}" destId="{7415DC8C-4EF1-41DF-99E6-25CD60CB490A}" srcOrd="0" destOrd="0" presId="urn:microsoft.com/office/officeart/2005/8/layout/process5"/>
    <dgm:cxn modelId="{AA239106-B0C1-4313-8B78-7E41B474A860}" type="presParOf" srcId="{B53D34FA-CF92-466D-BD33-8E2C3765A369}" destId="{E3052F66-2B73-48B2-BA09-0909DF0FAC2F}" srcOrd="0" destOrd="0" presId="urn:microsoft.com/office/officeart/2005/8/layout/process5"/>
    <dgm:cxn modelId="{520B1CF6-8EA9-40D8-9AD9-7BDAF95F1EE5}" type="presParOf" srcId="{B53D34FA-CF92-466D-BD33-8E2C3765A369}" destId="{EE413496-8361-487F-981F-770799914EF3}" srcOrd="1" destOrd="0" presId="urn:microsoft.com/office/officeart/2005/8/layout/process5"/>
    <dgm:cxn modelId="{6ECFD298-3D79-4663-A2FA-23109AC5FF61}" type="presParOf" srcId="{EE413496-8361-487F-981F-770799914EF3}" destId="{FC34D74E-B2C3-417F-8980-D66178AB2B14}" srcOrd="0" destOrd="0" presId="urn:microsoft.com/office/officeart/2005/8/layout/process5"/>
    <dgm:cxn modelId="{C54A875B-6D3C-4DDF-ABAE-99238B70704E}" type="presParOf" srcId="{B53D34FA-CF92-466D-BD33-8E2C3765A369}" destId="{7415DC8C-4EF1-41DF-99E6-25CD60CB490A}" srcOrd="2" destOrd="0" presId="urn:microsoft.com/office/officeart/2005/8/layout/process5"/>
    <dgm:cxn modelId="{9DEE4CF2-8FC0-4DB7-B28B-D3E409630A83}" type="presParOf" srcId="{B53D34FA-CF92-466D-BD33-8E2C3765A369}" destId="{FF17C539-C55A-4589-9925-D42AA49E81A1}" srcOrd="3" destOrd="0" presId="urn:microsoft.com/office/officeart/2005/8/layout/process5"/>
    <dgm:cxn modelId="{E39D988D-8981-4324-B291-3875EAB6B9DF}" type="presParOf" srcId="{FF17C539-C55A-4589-9925-D42AA49E81A1}" destId="{A9A2CA65-8ABD-4BE6-99F4-E8868754A6A1}" srcOrd="0" destOrd="0" presId="urn:microsoft.com/office/officeart/2005/8/layout/process5"/>
    <dgm:cxn modelId="{1D4B585D-40D1-4174-8FE9-59187CABB964}" type="presParOf" srcId="{B53D34FA-CF92-466D-BD33-8E2C3765A369}" destId="{F7AC184C-11BC-4BAD-BA07-812B5B6D0DD1}" srcOrd="4" destOrd="0" presId="urn:microsoft.com/office/officeart/2005/8/layout/process5"/>
    <dgm:cxn modelId="{BD54BDDF-295E-4B7D-9848-1C0562424825}" type="presParOf" srcId="{B53D34FA-CF92-466D-BD33-8E2C3765A369}" destId="{DDB255C0-0F00-414E-9EE0-A6A3E6A9167E}" srcOrd="5" destOrd="0" presId="urn:microsoft.com/office/officeart/2005/8/layout/process5"/>
    <dgm:cxn modelId="{F042E3D7-21F6-437B-97FC-B29FD900AEB0}" type="presParOf" srcId="{DDB255C0-0F00-414E-9EE0-A6A3E6A9167E}" destId="{6709B7C3-F92F-48CB-BF7F-41ED82F40082}" srcOrd="0" destOrd="0" presId="urn:microsoft.com/office/officeart/2005/8/layout/process5"/>
    <dgm:cxn modelId="{6EA1DC3E-3472-4251-BEAD-41828707659F}" type="presParOf" srcId="{B53D34FA-CF92-466D-BD33-8E2C3765A369}" destId="{DEE4BD94-904D-44B3-9483-8A663F71C08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FCC7EF-9EF5-4E04-BCE9-A157B778D4F7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54B1B96-A50E-4859-8C9A-46CB6BAD0C28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Problème</a:t>
          </a:r>
          <a:endParaRPr lang="fr-FR" dirty="0"/>
        </a:p>
      </dgm:t>
    </dgm:pt>
    <dgm:pt modelId="{E93F6D00-3E3D-4181-8CA6-4BE2B2F46104}" type="parTrans" cxnId="{704027E3-9E04-40AF-88E5-31294363537B}">
      <dgm:prSet/>
      <dgm:spPr/>
      <dgm:t>
        <a:bodyPr/>
        <a:lstStyle/>
        <a:p>
          <a:endParaRPr lang="fr-FR"/>
        </a:p>
      </dgm:t>
    </dgm:pt>
    <dgm:pt modelId="{3268DF41-71A2-458A-AF91-4D40CF67B99E}" type="sibTrans" cxnId="{704027E3-9E04-40AF-88E5-31294363537B}">
      <dgm:prSet/>
      <dgm:spPr/>
      <dgm:t>
        <a:bodyPr/>
        <a:lstStyle/>
        <a:p>
          <a:endParaRPr lang="fr-FR"/>
        </a:p>
      </dgm:t>
    </dgm:pt>
    <dgm:pt modelId="{5D8C9BA6-CFF2-42BF-9A74-9320E4FDF150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Algorithme</a:t>
          </a:r>
          <a:endParaRPr lang="fr-FR" dirty="0"/>
        </a:p>
      </dgm:t>
    </dgm:pt>
    <dgm:pt modelId="{C7DEA9F6-061E-4A25-A1FF-0FC17808339E}" type="parTrans" cxnId="{BA901D55-0D64-4089-8AB5-7948C6B390F5}">
      <dgm:prSet/>
      <dgm:spPr/>
      <dgm:t>
        <a:bodyPr/>
        <a:lstStyle/>
        <a:p>
          <a:endParaRPr lang="fr-FR"/>
        </a:p>
      </dgm:t>
    </dgm:pt>
    <dgm:pt modelId="{008509D1-8120-4005-87CA-10545313BB44}" type="sibTrans" cxnId="{BA901D55-0D64-4089-8AB5-7948C6B390F5}">
      <dgm:prSet/>
      <dgm:spPr/>
      <dgm:t>
        <a:bodyPr/>
        <a:lstStyle/>
        <a:p>
          <a:endParaRPr lang="fr-FR"/>
        </a:p>
      </dgm:t>
    </dgm:pt>
    <dgm:pt modelId="{BD1B2896-039E-4649-ADAB-1D0F5BDC461B}">
      <dgm:prSet phldrT="[Texte]"/>
      <dgm:spPr/>
      <dgm:t>
        <a:bodyPr/>
        <a:lstStyle/>
        <a:p>
          <a:endParaRPr lang="fr-FR" dirty="0"/>
        </a:p>
      </dgm:t>
    </dgm:pt>
    <dgm:pt modelId="{A9F490A6-5967-4967-AA81-4AEEE8328721}" type="parTrans" cxnId="{9ECD61D6-58D7-4744-A6F3-7FBEA2F279A7}">
      <dgm:prSet/>
      <dgm:spPr/>
      <dgm:t>
        <a:bodyPr/>
        <a:lstStyle/>
        <a:p>
          <a:endParaRPr lang="fr-FR"/>
        </a:p>
      </dgm:t>
    </dgm:pt>
    <dgm:pt modelId="{2F030D09-9F0F-4A6A-A29C-09DB3077C29C}" type="sibTrans" cxnId="{9ECD61D6-58D7-4744-A6F3-7FBEA2F279A7}">
      <dgm:prSet/>
      <dgm:spPr/>
      <dgm:t>
        <a:bodyPr/>
        <a:lstStyle/>
        <a:p>
          <a:endParaRPr lang="fr-FR"/>
        </a:p>
      </dgm:t>
    </dgm:pt>
    <dgm:pt modelId="{A63778FE-98DE-465B-96ED-CBA3EE2A7894}">
      <dgm:prSet phldrT="[Texte]"/>
      <dgm:spPr/>
      <dgm:t>
        <a:bodyPr/>
        <a:lstStyle/>
        <a:p>
          <a:endParaRPr lang="fr-FR" dirty="0"/>
        </a:p>
      </dgm:t>
    </dgm:pt>
    <dgm:pt modelId="{5932C59B-1641-4B95-A69D-13BAA778D3A3}" type="parTrans" cxnId="{CC0B2807-3AD0-4E4B-AA82-2E3F271C32B4}">
      <dgm:prSet/>
      <dgm:spPr/>
      <dgm:t>
        <a:bodyPr/>
        <a:lstStyle/>
        <a:p>
          <a:endParaRPr lang="fr-FR"/>
        </a:p>
      </dgm:t>
    </dgm:pt>
    <dgm:pt modelId="{D350C8BE-0803-4DB2-AB0D-47D033BB7868}" type="sibTrans" cxnId="{CC0B2807-3AD0-4E4B-AA82-2E3F271C32B4}">
      <dgm:prSet/>
      <dgm:spPr/>
      <dgm:t>
        <a:bodyPr/>
        <a:lstStyle/>
        <a:p>
          <a:endParaRPr lang="fr-FR"/>
        </a:p>
      </dgm:t>
    </dgm:pt>
    <dgm:pt modelId="{B53D34FA-CF92-466D-BD33-8E2C3765A369}" type="pres">
      <dgm:prSet presAssocID="{35FCC7EF-9EF5-4E04-BCE9-A157B778D4F7}" presName="diagram" presStyleCnt="0">
        <dgm:presLayoutVars>
          <dgm:dir/>
          <dgm:resizeHandles val="exact"/>
        </dgm:presLayoutVars>
      </dgm:prSet>
      <dgm:spPr/>
    </dgm:pt>
    <dgm:pt modelId="{E3052F66-2B73-48B2-BA09-0909DF0FAC2F}" type="pres">
      <dgm:prSet presAssocID="{254B1B96-A50E-4859-8C9A-46CB6BAD0C28}" presName="node" presStyleLbl="node1" presStyleIdx="0" presStyleCnt="4" custScaleX="55539" custScaleY="42978" custLinFactNeighborX="-60070" custLinFactNeighborY="-2658">
        <dgm:presLayoutVars>
          <dgm:bulletEnabled val="1"/>
        </dgm:presLayoutVars>
      </dgm:prSet>
      <dgm:spPr/>
    </dgm:pt>
    <dgm:pt modelId="{EE413496-8361-487F-981F-770799914EF3}" type="pres">
      <dgm:prSet presAssocID="{3268DF41-71A2-458A-AF91-4D40CF67B99E}" presName="sibTrans" presStyleLbl="sibTrans2D1" presStyleIdx="0" presStyleCnt="3" custScaleX="146457" custScaleY="55046"/>
      <dgm:spPr/>
    </dgm:pt>
    <dgm:pt modelId="{FC34D74E-B2C3-417F-8980-D66178AB2B14}" type="pres">
      <dgm:prSet presAssocID="{3268DF41-71A2-458A-AF91-4D40CF67B99E}" presName="connectorText" presStyleLbl="sibTrans2D1" presStyleIdx="0" presStyleCnt="3"/>
      <dgm:spPr/>
    </dgm:pt>
    <dgm:pt modelId="{7415DC8C-4EF1-41DF-99E6-25CD60CB490A}" type="pres">
      <dgm:prSet presAssocID="{5D8C9BA6-CFF2-42BF-9A74-9320E4FDF150}" presName="node" presStyleLbl="node1" presStyleIdx="1" presStyleCnt="4" custScaleX="55539" custScaleY="42978" custLinFactNeighborX="-2997" custLinFactNeighborY="80">
        <dgm:presLayoutVars>
          <dgm:bulletEnabled val="1"/>
        </dgm:presLayoutVars>
      </dgm:prSet>
      <dgm:spPr/>
    </dgm:pt>
    <dgm:pt modelId="{FF17C539-C55A-4589-9925-D42AA49E81A1}" type="pres">
      <dgm:prSet presAssocID="{008509D1-8120-4005-87CA-10545313BB44}" presName="sibTrans" presStyleLbl="sibTrans2D1" presStyleIdx="1" presStyleCnt="3" custScaleX="146457" custScaleY="55046"/>
      <dgm:spPr/>
    </dgm:pt>
    <dgm:pt modelId="{A9A2CA65-8ABD-4BE6-99F4-E8868754A6A1}" type="pres">
      <dgm:prSet presAssocID="{008509D1-8120-4005-87CA-10545313BB44}" presName="connectorText" presStyleLbl="sibTrans2D1" presStyleIdx="1" presStyleCnt="3"/>
      <dgm:spPr/>
    </dgm:pt>
    <dgm:pt modelId="{F7AC184C-11BC-4BAD-BA07-812B5B6D0DD1}" type="pres">
      <dgm:prSet presAssocID="{BD1B2896-039E-4649-ADAB-1D0F5BDC461B}" presName="node" presStyleLbl="node1" presStyleIdx="2" presStyleCnt="4" custScaleX="55539" custScaleY="42978" custLinFactNeighborX="-2997" custLinFactNeighborY="-8691">
        <dgm:presLayoutVars>
          <dgm:bulletEnabled val="1"/>
        </dgm:presLayoutVars>
      </dgm:prSet>
      <dgm:spPr/>
    </dgm:pt>
    <dgm:pt modelId="{DDB255C0-0F00-414E-9EE0-A6A3E6A9167E}" type="pres">
      <dgm:prSet presAssocID="{2F030D09-9F0F-4A6A-A29C-09DB3077C29C}" presName="sibTrans" presStyleLbl="sibTrans2D1" presStyleIdx="2" presStyleCnt="3" custScaleX="146457" custScaleY="55046"/>
      <dgm:spPr/>
    </dgm:pt>
    <dgm:pt modelId="{6709B7C3-F92F-48CB-BF7F-41ED82F40082}" type="pres">
      <dgm:prSet presAssocID="{2F030D09-9F0F-4A6A-A29C-09DB3077C29C}" presName="connectorText" presStyleLbl="sibTrans2D1" presStyleIdx="2" presStyleCnt="3"/>
      <dgm:spPr/>
    </dgm:pt>
    <dgm:pt modelId="{DEE4BD94-904D-44B3-9483-8A663F71C089}" type="pres">
      <dgm:prSet presAssocID="{A63778FE-98DE-465B-96ED-CBA3EE2A7894}" presName="node" presStyleLbl="node1" presStyleIdx="3" presStyleCnt="4" custScaleX="55539" custScaleY="42978" custLinFactNeighborX="-12434" custLinFactNeighborY="-8691">
        <dgm:presLayoutVars>
          <dgm:bulletEnabled val="1"/>
        </dgm:presLayoutVars>
      </dgm:prSet>
      <dgm:spPr/>
    </dgm:pt>
  </dgm:ptLst>
  <dgm:cxnLst>
    <dgm:cxn modelId="{CC0B2807-3AD0-4E4B-AA82-2E3F271C32B4}" srcId="{35FCC7EF-9EF5-4E04-BCE9-A157B778D4F7}" destId="{A63778FE-98DE-465B-96ED-CBA3EE2A7894}" srcOrd="3" destOrd="0" parTransId="{5932C59B-1641-4B95-A69D-13BAA778D3A3}" sibTransId="{D350C8BE-0803-4DB2-AB0D-47D033BB7868}"/>
    <dgm:cxn modelId="{B0487344-5CF2-49E8-B07D-5495E67C9FE0}" type="presOf" srcId="{008509D1-8120-4005-87CA-10545313BB44}" destId="{A9A2CA65-8ABD-4BE6-99F4-E8868754A6A1}" srcOrd="1" destOrd="0" presId="urn:microsoft.com/office/officeart/2005/8/layout/process5"/>
    <dgm:cxn modelId="{8BDD6745-72CF-40F6-BC9D-BEF71E83E182}" type="presOf" srcId="{008509D1-8120-4005-87CA-10545313BB44}" destId="{FF17C539-C55A-4589-9925-D42AA49E81A1}" srcOrd="0" destOrd="0" presId="urn:microsoft.com/office/officeart/2005/8/layout/process5"/>
    <dgm:cxn modelId="{BFDB0746-DC64-4AF0-9400-2E953B9742A3}" type="presOf" srcId="{BD1B2896-039E-4649-ADAB-1D0F5BDC461B}" destId="{F7AC184C-11BC-4BAD-BA07-812B5B6D0DD1}" srcOrd="0" destOrd="0" presId="urn:microsoft.com/office/officeart/2005/8/layout/process5"/>
    <dgm:cxn modelId="{12AEEB4B-8289-4E52-8934-B6E77A841100}" type="presOf" srcId="{3268DF41-71A2-458A-AF91-4D40CF67B99E}" destId="{EE413496-8361-487F-981F-770799914EF3}" srcOrd="0" destOrd="0" presId="urn:microsoft.com/office/officeart/2005/8/layout/process5"/>
    <dgm:cxn modelId="{BA901D55-0D64-4089-8AB5-7948C6B390F5}" srcId="{35FCC7EF-9EF5-4E04-BCE9-A157B778D4F7}" destId="{5D8C9BA6-CFF2-42BF-9A74-9320E4FDF150}" srcOrd="1" destOrd="0" parTransId="{C7DEA9F6-061E-4A25-A1FF-0FC17808339E}" sibTransId="{008509D1-8120-4005-87CA-10545313BB44}"/>
    <dgm:cxn modelId="{AD9F147F-2638-4142-B954-F094C3C4BB7C}" type="presOf" srcId="{254B1B96-A50E-4859-8C9A-46CB6BAD0C28}" destId="{E3052F66-2B73-48B2-BA09-0909DF0FAC2F}" srcOrd="0" destOrd="0" presId="urn:microsoft.com/office/officeart/2005/8/layout/process5"/>
    <dgm:cxn modelId="{2B4EBD82-4CCC-4D95-A2E8-64A806739902}" type="presOf" srcId="{A63778FE-98DE-465B-96ED-CBA3EE2A7894}" destId="{DEE4BD94-904D-44B3-9483-8A663F71C089}" srcOrd="0" destOrd="0" presId="urn:microsoft.com/office/officeart/2005/8/layout/process5"/>
    <dgm:cxn modelId="{32CB6387-1165-4FDC-9666-33513087E460}" type="presOf" srcId="{2F030D09-9F0F-4A6A-A29C-09DB3077C29C}" destId="{6709B7C3-F92F-48CB-BF7F-41ED82F40082}" srcOrd="1" destOrd="0" presId="urn:microsoft.com/office/officeart/2005/8/layout/process5"/>
    <dgm:cxn modelId="{72F34CD0-A670-484A-AD81-47D3DB3D0321}" type="presOf" srcId="{5D8C9BA6-CFF2-42BF-9A74-9320E4FDF150}" destId="{7415DC8C-4EF1-41DF-99E6-25CD60CB490A}" srcOrd="0" destOrd="0" presId="urn:microsoft.com/office/officeart/2005/8/layout/process5"/>
    <dgm:cxn modelId="{C31E9BD3-1462-45B4-B48E-74E037771905}" type="presOf" srcId="{3268DF41-71A2-458A-AF91-4D40CF67B99E}" destId="{FC34D74E-B2C3-417F-8980-D66178AB2B14}" srcOrd="1" destOrd="0" presId="urn:microsoft.com/office/officeart/2005/8/layout/process5"/>
    <dgm:cxn modelId="{9ECD61D6-58D7-4744-A6F3-7FBEA2F279A7}" srcId="{35FCC7EF-9EF5-4E04-BCE9-A157B778D4F7}" destId="{BD1B2896-039E-4649-ADAB-1D0F5BDC461B}" srcOrd="2" destOrd="0" parTransId="{A9F490A6-5967-4967-AA81-4AEEE8328721}" sibTransId="{2F030D09-9F0F-4A6A-A29C-09DB3077C29C}"/>
    <dgm:cxn modelId="{6EE963D9-EDE1-49EF-9EDA-F209D5B0CAE6}" type="presOf" srcId="{2F030D09-9F0F-4A6A-A29C-09DB3077C29C}" destId="{DDB255C0-0F00-414E-9EE0-A6A3E6A9167E}" srcOrd="0" destOrd="0" presId="urn:microsoft.com/office/officeart/2005/8/layout/process5"/>
    <dgm:cxn modelId="{704027E3-9E04-40AF-88E5-31294363537B}" srcId="{35FCC7EF-9EF5-4E04-BCE9-A157B778D4F7}" destId="{254B1B96-A50E-4859-8C9A-46CB6BAD0C28}" srcOrd="0" destOrd="0" parTransId="{E93F6D00-3E3D-4181-8CA6-4BE2B2F46104}" sibTransId="{3268DF41-71A2-458A-AF91-4D40CF67B99E}"/>
    <dgm:cxn modelId="{0EC04FE6-9BBF-40CC-8527-D45B434E2405}" type="presOf" srcId="{35FCC7EF-9EF5-4E04-BCE9-A157B778D4F7}" destId="{B53D34FA-CF92-466D-BD33-8E2C3765A369}" srcOrd="0" destOrd="0" presId="urn:microsoft.com/office/officeart/2005/8/layout/process5"/>
    <dgm:cxn modelId="{672A276B-67E3-4504-A376-D3ADD5683D5B}" type="presParOf" srcId="{B53D34FA-CF92-466D-BD33-8E2C3765A369}" destId="{E3052F66-2B73-48B2-BA09-0909DF0FAC2F}" srcOrd="0" destOrd="0" presId="urn:microsoft.com/office/officeart/2005/8/layout/process5"/>
    <dgm:cxn modelId="{9C917336-D737-430C-8530-D15AA6818BE1}" type="presParOf" srcId="{B53D34FA-CF92-466D-BD33-8E2C3765A369}" destId="{EE413496-8361-487F-981F-770799914EF3}" srcOrd="1" destOrd="0" presId="urn:microsoft.com/office/officeart/2005/8/layout/process5"/>
    <dgm:cxn modelId="{83FF7767-F473-439C-9F48-E530A9B93058}" type="presParOf" srcId="{EE413496-8361-487F-981F-770799914EF3}" destId="{FC34D74E-B2C3-417F-8980-D66178AB2B14}" srcOrd="0" destOrd="0" presId="urn:microsoft.com/office/officeart/2005/8/layout/process5"/>
    <dgm:cxn modelId="{AFF38DE6-DB51-47A8-880D-A04074A52B8C}" type="presParOf" srcId="{B53D34FA-CF92-466D-BD33-8E2C3765A369}" destId="{7415DC8C-4EF1-41DF-99E6-25CD60CB490A}" srcOrd="2" destOrd="0" presId="urn:microsoft.com/office/officeart/2005/8/layout/process5"/>
    <dgm:cxn modelId="{110C001F-27DC-45B3-8A74-65471F53F023}" type="presParOf" srcId="{B53D34FA-CF92-466D-BD33-8E2C3765A369}" destId="{FF17C539-C55A-4589-9925-D42AA49E81A1}" srcOrd="3" destOrd="0" presId="urn:microsoft.com/office/officeart/2005/8/layout/process5"/>
    <dgm:cxn modelId="{0F06FEF6-D941-4EB8-839C-0CB051C12D73}" type="presParOf" srcId="{FF17C539-C55A-4589-9925-D42AA49E81A1}" destId="{A9A2CA65-8ABD-4BE6-99F4-E8868754A6A1}" srcOrd="0" destOrd="0" presId="urn:microsoft.com/office/officeart/2005/8/layout/process5"/>
    <dgm:cxn modelId="{64640231-52B1-4A2A-BE0E-5BC9BB259077}" type="presParOf" srcId="{B53D34FA-CF92-466D-BD33-8E2C3765A369}" destId="{F7AC184C-11BC-4BAD-BA07-812B5B6D0DD1}" srcOrd="4" destOrd="0" presId="urn:microsoft.com/office/officeart/2005/8/layout/process5"/>
    <dgm:cxn modelId="{5E3B8BDB-D014-45BF-B25C-ABF4889B779C}" type="presParOf" srcId="{B53D34FA-CF92-466D-BD33-8E2C3765A369}" destId="{DDB255C0-0F00-414E-9EE0-A6A3E6A9167E}" srcOrd="5" destOrd="0" presId="urn:microsoft.com/office/officeart/2005/8/layout/process5"/>
    <dgm:cxn modelId="{DB780122-AC6F-456D-82AA-14D3EA14E6DC}" type="presParOf" srcId="{DDB255C0-0F00-414E-9EE0-A6A3E6A9167E}" destId="{6709B7C3-F92F-48CB-BF7F-41ED82F40082}" srcOrd="0" destOrd="0" presId="urn:microsoft.com/office/officeart/2005/8/layout/process5"/>
    <dgm:cxn modelId="{F38BF93B-F7F9-4D42-B843-65F22CB4F97B}" type="presParOf" srcId="{B53D34FA-CF92-466D-BD33-8E2C3765A369}" destId="{DEE4BD94-904D-44B3-9483-8A663F71C08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FCC7EF-9EF5-4E04-BCE9-A157B778D4F7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54B1B96-A50E-4859-8C9A-46CB6BAD0C28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Problème</a:t>
          </a:r>
          <a:endParaRPr lang="fr-FR" dirty="0"/>
        </a:p>
      </dgm:t>
    </dgm:pt>
    <dgm:pt modelId="{E93F6D00-3E3D-4181-8CA6-4BE2B2F46104}" type="parTrans" cxnId="{704027E3-9E04-40AF-88E5-31294363537B}">
      <dgm:prSet/>
      <dgm:spPr/>
      <dgm:t>
        <a:bodyPr/>
        <a:lstStyle/>
        <a:p>
          <a:endParaRPr lang="fr-FR"/>
        </a:p>
      </dgm:t>
    </dgm:pt>
    <dgm:pt modelId="{3268DF41-71A2-458A-AF91-4D40CF67B99E}" type="sibTrans" cxnId="{704027E3-9E04-40AF-88E5-31294363537B}">
      <dgm:prSet/>
      <dgm:spPr/>
      <dgm:t>
        <a:bodyPr/>
        <a:lstStyle/>
        <a:p>
          <a:endParaRPr lang="fr-FR"/>
        </a:p>
      </dgm:t>
    </dgm:pt>
    <dgm:pt modelId="{5D8C9BA6-CFF2-42BF-9A74-9320E4FDF150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Algorithme</a:t>
          </a:r>
          <a:endParaRPr lang="fr-FR" dirty="0"/>
        </a:p>
      </dgm:t>
    </dgm:pt>
    <dgm:pt modelId="{C7DEA9F6-061E-4A25-A1FF-0FC17808339E}" type="parTrans" cxnId="{BA901D55-0D64-4089-8AB5-7948C6B390F5}">
      <dgm:prSet/>
      <dgm:spPr/>
      <dgm:t>
        <a:bodyPr/>
        <a:lstStyle/>
        <a:p>
          <a:endParaRPr lang="fr-FR"/>
        </a:p>
      </dgm:t>
    </dgm:pt>
    <dgm:pt modelId="{008509D1-8120-4005-87CA-10545313BB44}" type="sibTrans" cxnId="{BA901D55-0D64-4089-8AB5-7948C6B390F5}">
      <dgm:prSet/>
      <dgm:spPr/>
      <dgm:t>
        <a:bodyPr/>
        <a:lstStyle/>
        <a:p>
          <a:endParaRPr lang="fr-FR"/>
        </a:p>
      </dgm:t>
    </dgm:pt>
    <dgm:pt modelId="{BD1B2896-039E-4649-ADAB-1D0F5BDC461B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Programme</a:t>
          </a:r>
          <a:endParaRPr lang="fr-FR" dirty="0"/>
        </a:p>
      </dgm:t>
    </dgm:pt>
    <dgm:pt modelId="{A9F490A6-5967-4967-AA81-4AEEE8328721}" type="parTrans" cxnId="{9ECD61D6-58D7-4744-A6F3-7FBEA2F279A7}">
      <dgm:prSet/>
      <dgm:spPr/>
      <dgm:t>
        <a:bodyPr/>
        <a:lstStyle/>
        <a:p>
          <a:endParaRPr lang="fr-FR"/>
        </a:p>
      </dgm:t>
    </dgm:pt>
    <dgm:pt modelId="{2F030D09-9F0F-4A6A-A29C-09DB3077C29C}" type="sibTrans" cxnId="{9ECD61D6-58D7-4744-A6F3-7FBEA2F279A7}">
      <dgm:prSet/>
      <dgm:spPr/>
      <dgm:t>
        <a:bodyPr/>
        <a:lstStyle/>
        <a:p>
          <a:endParaRPr lang="fr-FR"/>
        </a:p>
      </dgm:t>
    </dgm:pt>
    <dgm:pt modelId="{A63778FE-98DE-465B-96ED-CBA3EE2A7894}">
      <dgm:prSet phldrT="[Texte]"/>
      <dgm:spPr/>
      <dgm:t>
        <a:bodyPr/>
        <a:lstStyle/>
        <a:p>
          <a:endParaRPr lang="fr-FR" dirty="0"/>
        </a:p>
      </dgm:t>
    </dgm:pt>
    <dgm:pt modelId="{5932C59B-1641-4B95-A69D-13BAA778D3A3}" type="parTrans" cxnId="{CC0B2807-3AD0-4E4B-AA82-2E3F271C32B4}">
      <dgm:prSet/>
      <dgm:spPr/>
      <dgm:t>
        <a:bodyPr/>
        <a:lstStyle/>
        <a:p>
          <a:endParaRPr lang="fr-FR"/>
        </a:p>
      </dgm:t>
    </dgm:pt>
    <dgm:pt modelId="{D350C8BE-0803-4DB2-AB0D-47D033BB7868}" type="sibTrans" cxnId="{CC0B2807-3AD0-4E4B-AA82-2E3F271C32B4}">
      <dgm:prSet/>
      <dgm:spPr/>
      <dgm:t>
        <a:bodyPr/>
        <a:lstStyle/>
        <a:p>
          <a:endParaRPr lang="fr-FR"/>
        </a:p>
      </dgm:t>
    </dgm:pt>
    <dgm:pt modelId="{B53D34FA-CF92-466D-BD33-8E2C3765A369}" type="pres">
      <dgm:prSet presAssocID="{35FCC7EF-9EF5-4E04-BCE9-A157B778D4F7}" presName="diagram" presStyleCnt="0">
        <dgm:presLayoutVars>
          <dgm:dir/>
          <dgm:resizeHandles val="exact"/>
        </dgm:presLayoutVars>
      </dgm:prSet>
      <dgm:spPr/>
    </dgm:pt>
    <dgm:pt modelId="{E3052F66-2B73-48B2-BA09-0909DF0FAC2F}" type="pres">
      <dgm:prSet presAssocID="{254B1B96-A50E-4859-8C9A-46CB6BAD0C28}" presName="node" presStyleLbl="node1" presStyleIdx="0" presStyleCnt="4" custScaleX="55539" custScaleY="42978" custLinFactNeighborX="-60070" custLinFactNeighborY="-2658">
        <dgm:presLayoutVars>
          <dgm:bulletEnabled val="1"/>
        </dgm:presLayoutVars>
      </dgm:prSet>
      <dgm:spPr/>
    </dgm:pt>
    <dgm:pt modelId="{EE413496-8361-487F-981F-770799914EF3}" type="pres">
      <dgm:prSet presAssocID="{3268DF41-71A2-458A-AF91-4D40CF67B99E}" presName="sibTrans" presStyleLbl="sibTrans2D1" presStyleIdx="0" presStyleCnt="3" custScaleX="146457" custScaleY="55046"/>
      <dgm:spPr/>
    </dgm:pt>
    <dgm:pt modelId="{FC34D74E-B2C3-417F-8980-D66178AB2B14}" type="pres">
      <dgm:prSet presAssocID="{3268DF41-71A2-458A-AF91-4D40CF67B99E}" presName="connectorText" presStyleLbl="sibTrans2D1" presStyleIdx="0" presStyleCnt="3"/>
      <dgm:spPr/>
    </dgm:pt>
    <dgm:pt modelId="{7415DC8C-4EF1-41DF-99E6-25CD60CB490A}" type="pres">
      <dgm:prSet presAssocID="{5D8C9BA6-CFF2-42BF-9A74-9320E4FDF150}" presName="node" presStyleLbl="node1" presStyleIdx="1" presStyleCnt="4" custScaleX="55539" custScaleY="42978" custLinFactNeighborX="-2997" custLinFactNeighborY="80">
        <dgm:presLayoutVars>
          <dgm:bulletEnabled val="1"/>
        </dgm:presLayoutVars>
      </dgm:prSet>
      <dgm:spPr/>
    </dgm:pt>
    <dgm:pt modelId="{FF17C539-C55A-4589-9925-D42AA49E81A1}" type="pres">
      <dgm:prSet presAssocID="{008509D1-8120-4005-87CA-10545313BB44}" presName="sibTrans" presStyleLbl="sibTrans2D1" presStyleIdx="1" presStyleCnt="3" custScaleX="146457" custScaleY="55046"/>
      <dgm:spPr/>
    </dgm:pt>
    <dgm:pt modelId="{A9A2CA65-8ABD-4BE6-99F4-E8868754A6A1}" type="pres">
      <dgm:prSet presAssocID="{008509D1-8120-4005-87CA-10545313BB44}" presName="connectorText" presStyleLbl="sibTrans2D1" presStyleIdx="1" presStyleCnt="3"/>
      <dgm:spPr/>
    </dgm:pt>
    <dgm:pt modelId="{F7AC184C-11BC-4BAD-BA07-812B5B6D0DD1}" type="pres">
      <dgm:prSet presAssocID="{BD1B2896-039E-4649-ADAB-1D0F5BDC461B}" presName="node" presStyleLbl="node1" presStyleIdx="2" presStyleCnt="4" custScaleX="55539" custScaleY="42978" custLinFactNeighborX="-2997" custLinFactNeighborY="-8691">
        <dgm:presLayoutVars>
          <dgm:bulletEnabled val="1"/>
        </dgm:presLayoutVars>
      </dgm:prSet>
      <dgm:spPr/>
    </dgm:pt>
    <dgm:pt modelId="{DDB255C0-0F00-414E-9EE0-A6A3E6A9167E}" type="pres">
      <dgm:prSet presAssocID="{2F030D09-9F0F-4A6A-A29C-09DB3077C29C}" presName="sibTrans" presStyleLbl="sibTrans2D1" presStyleIdx="2" presStyleCnt="3" custScaleX="146457" custScaleY="55046"/>
      <dgm:spPr/>
    </dgm:pt>
    <dgm:pt modelId="{6709B7C3-F92F-48CB-BF7F-41ED82F40082}" type="pres">
      <dgm:prSet presAssocID="{2F030D09-9F0F-4A6A-A29C-09DB3077C29C}" presName="connectorText" presStyleLbl="sibTrans2D1" presStyleIdx="2" presStyleCnt="3"/>
      <dgm:spPr/>
    </dgm:pt>
    <dgm:pt modelId="{DEE4BD94-904D-44B3-9483-8A663F71C089}" type="pres">
      <dgm:prSet presAssocID="{A63778FE-98DE-465B-96ED-CBA3EE2A7894}" presName="node" presStyleLbl="node1" presStyleIdx="3" presStyleCnt="4" custScaleX="55539" custScaleY="42978" custLinFactNeighborX="-12434" custLinFactNeighborY="-8691">
        <dgm:presLayoutVars>
          <dgm:bulletEnabled val="1"/>
        </dgm:presLayoutVars>
      </dgm:prSet>
      <dgm:spPr/>
    </dgm:pt>
  </dgm:ptLst>
  <dgm:cxnLst>
    <dgm:cxn modelId="{A54B6401-7BFD-472E-AEB6-C1B00FF2EACB}" type="presOf" srcId="{BD1B2896-039E-4649-ADAB-1D0F5BDC461B}" destId="{F7AC184C-11BC-4BAD-BA07-812B5B6D0DD1}" srcOrd="0" destOrd="0" presId="urn:microsoft.com/office/officeart/2005/8/layout/process5"/>
    <dgm:cxn modelId="{CC0B2807-3AD0-4E4B-AA82-2E3F271C32B4}" srcId="{35FCC7EF-9EF5-4E04-BCE9-A157B778D4F7}" destId="{A63778FE-98DE-465B-96ED-CBA3EE2A7894}" srcOrd="3" destOrd="0" parTransId="{5932C59B-1641-4B95-A69D-13BAA778D3A3}" sibTransId="{D350C8BE-0803-4DB2-AB0D-47D033BB7868}"/>
    <dgm:cxn modelId="{20DBEB1D-35D9-4EE0-924A-D1E1911AEF82}" type="presOf" srcId="{5D8C9BA6-CFF2-42BF-9A74-9320E4FDF150}" destId="{7415DC8C-4EF1-41DF-99E6-25CD60CB490A}" srcOrd="0" destOrd="0" presId="urn:microsoft.com/office/officeart/2005/8/layout/process5"/>
    <dgm:cxn modelId="{45FFC421-341C-4FB8-9B61-6279AE16A1FB}" type="presOf" srcId="{3268DF41-71A2-458A-AF91-4D40CF67B99E}" destId="{FC34D74E-B2C3-417F-8980-D66178AB2B14}" srcOrd="1" destOrd="0" presId="urn:microsoft.com/office/officeart/2005/8/layout/process5"/>
    <dgm:cxn modelId="{3E0CDB33-E92E-426A-A34E-631617757917}" type="presOf" srcId="{254B1B96-A50E-4859-8C9A-46CB6BAD0C28}" destId="{E3052F66-2B73-48B2-BA09-0909DF0FAC2F}" srcOrd="0" destOrd="0" presId="urn:microsoft.com/office/officeart/2005/8/layout/process5"/>
    <dgm:cxn modelId="{937D9B49-9BA3-420B-BE6D-9B66BE9B22B6}" type="presOf" srcId="{2F030D09-9F0F-4A6A-A29C-09DB3077C29C}" destId="{6709B7C3-F92F-48CB-BF7F-41ED82F40082}" srcOrd="1" destOrd="0" presId="urn:microsoft.com/office/officeart/2005/8/layout/process5"/>
    <dgm:cxn modelId="{BA901D55-0D64-4089-8AB5-7948C6B390F5}" srcId="{35FCC7EF-9EF5-4E04-BCE9-A157B778D4F7}" destId="{5D8C9BA6-CFF2-42BF-9A74-9320E4FDF150}" srcOrd="1" destOrd="0" parTransId="{C7DEA9F6-061E-4A25-A1FF-0FC17808339E}" sibTransId="{008509D1-8120-4005-87CA-10545313BB44}"/>
    <dgm:cxn modelId="{4EC631B0-4DC8-4A3F-9D21-6B60A92144D5}" type="presOf" srcId="{A63778FE-98DE-465B-96ED-CBA3EE2A7894}" destId="{DEE4BD94-904D-44B3-9483-8A663F71C089}" srcOrd="0" destOrd="0" presId="urn:microsoft.com/office/officeart/2005/8/layout/process5"/>
    <dgm:cxn modelId="{5FA0E6BE-1543-4B01-A54E-2D939BE2483C}" type="presOf" srcId="{2F030D09-9F0F-4A6A-A29C-09DB3077C29C}" destId="{DDB255C0-0F00-414E-9EE0-A6A3E6A9167E}" srcOrd="0" destOrd="0" presId="urn:microsoft.com/office/officeart/2005/8/layout/process5"/>
    <dgm:cxn modelId="{3BA9BECD-AD91-4F29-95F5-879E8A44C25C}" type="presOf" srcId="{35FCC7EF-9EF5-4E04-BCE9-A157B778D4F7}" destId="{B53D34FA-CF92-466D-BD33-8E2C3765A369}" srcOrd="0" destOrd="0" presId="urn:microsoft.com/office/officeart/2005/8/layout/process5"/>
    <dgm:cxn modelId="{86E10AD4-8B75-43F8-909C-6D043BE60BDC}" type="presOf" srcId="{3268DF41-71A2-458A-AF91-4D40CF67B99E}" destId="{EE413496-8361-487F-981F-770799914EF3}" srcOrd="0" destOrd="0" presId="urn:microsoft.com/office/officeart/2005/8/layout/process5"/>
    <dgm:cxn modelId="{9ECD61D6-58D7-4744-A6F3-7FBEA2F279A7}" srcId="{35FCC7EF-9EF5-4E04-BCE9-A157B778D4F7}" destId="{BD1B2896-039E-4649-ADAB-1D0F5BDC461B}" srcOrd="2" destOrd="0" parTransId="{A9F490A6-5967-4967-AA81-4AEEE8328721}" sibTransId="{2F030D09-9F0F-4A6A-A29C-09DB3077C29C}"/>
    <dgm:cxn modelId="{BE75A0E2-8D04-40A9-95BB-FFCEFB23F2C3}" type="presOf" srcId="{008509D1-8120-4005-87CA-10545313BB44}" destId="{A9A2CA65-8ABD-4BE6-99F4-E8868754A6A1}" srcOrd="1" destOrd="0" presId="urn:microsoft.com/office/officeart/2005/8/layout/process5"/>
    <dgm:cxn modelId="{704027E3-9E04-40AF-88E5-31294363537B}" srcId="{35FCC7EF-9EF5-4E04-BCE9-A157B778D4F7}" destId="{254B1B96-A50E-4859-8C9A-46CB6BAD0C28}" srcOrd="0" destOrd="0" parTransId="{E93F6D00-3E3D-4181-8CA6-4BE2B2F46104}" sibTransId="{3268DF41-71A2-458A-AF91-4D40CF67B99E}"/>
    <dgm:cxn modelId="{8821C6F1-8C4F-45A6-A83A-1246F4BCA535}" type="presOf" srcId="{008509D1-8120-4005-87CA-10545313BB44}" destId="{FF17C539-C55A-4589-9925-D42AA49E81A1}" srcOrd="0" destOrd="0" presId="urn:microsoft.com/office/officeart/2005/8/layout/process5"/>
    <dgm:cxn modelId="{92BF14A9-6CC5-41C5-BF3A-4BF2C9217524}" type="presParOf" srcId="{B53D34FA-CF92-466D-BD33-8E2C3765A369}" destId="{E3052F66-2B73-48B2-BA09-0909DF0FAC2F}" srcOrd="0" destOrd="0" presId="urn:microsoft.com/office/officeart/2005/8/layout/process5"/>
    <dgm:cxn modelId="{25DE749C-377A-44E1-BD3A-55BC59D5E1EC}" type="presParOf" srcId="{B53D34FA-CF92-466D-BD33-8E2C3765A369}" destId="{EE413496-8361-487F-981F-770799914EF3}" srcOrd="1" destOrd="0" presId="urn:microsoft.com/office/officeart/2005/8/layout/process5"/>
    <dgm:cxn modelId="{9418367F-113E-450D-B16D-12A0A1128B7B}" type="presParOf" srcId="{EE413496-8361-487F-981F-770799914EF3}" destId="{FC34D74E-B2C3-417F-8980-D66178AB2B14}" srcOrd="0" destOrd="0" presId="urn:microsoft.com/office/officeart/2005/8/layout/process5"/>
    <dgm:cxn modelId="{D9AAF3EB-7CDE-4661-9576-C15BC78285E6}" type="presParOf" srcId="{B53D34FA-CF92-466D-BD33-8E2C3765A369}" destId="{7415DC8C-4EF1-41DF-99E6-25CD60CB490A}" srcOrd="2" destOrd="0" presId="urn:microsoft.com/office/officeart/2005/8/layout/process5"/>
    <dgm:cxn modelId="{E1A25347-7CC3-400D-A015-BC6A5E7CED09}" type="presParOf" srcId="{B53D34FA-CF92-466D-BD33-8E2C3765A369}" destId="{FF17C539-C55A-4589-9925-D42AA49E81A1}" srcOrd="3" destOrd="0" presId="urn:microsoft.com/office/officeart/2005/8/layout/process5"/>
    <dgm:cxn modelId="{15A758EB-DAD9-48EB-B0E2-16217EED0457}" type="presParOf" srcId="{FF17C539-C55A-4589-9925-D42AA49E81A1}" destId="{A9A2CA65-8ABD-4BE6-99F4-E8868754A6A1}" srcOrd="0" destOrd="0" presId="urn:microsoft.com/office/officeart/2005/8/layout/process5"/>
    <dgm:cxn modelId="{7060ECC7-FB55-408E-A23A-AA8A0C928654}" type="presParOf" srcId="{B53D34FA-CF92-466D-BD33-8E2C3765A369}" destId="{F7AC184C-11BC-4BAD-BA07-812B5B6D0DD1}" srcOrd="4" destOrd="0" presId="urn:microsoft.com/office/officeart/2005/8/layout/process5"/>
    <dgm:cxn modelId="{56426BC2-0992-45E1-980E-2694690B37A0}" type="presParOf" srcId="{B53D34FA-CF92-466D-BD33-8E2C3765A369}" destId="{DDB255C0-0F00-414E-9EE0-A6A3E6A9167E}" srcOrd="5" destOrd="0" presId="urn:microsoft.com/office/officeart/2005/8/layout/process5"/>
    <dgm:cxn modelId="{3ECB9FC6-C1D2-41FA-A951-D98EF308A6AE}" type="presParOf" srcId="{DDB255C0-0F00-414E-9EE0-A6A3E6A9167E}" destId="{6709B7C3-F92F-48CB-BF7F-41ED82F40082}" srcOrd="0" destOrd="0" presId="urn:microsoft.com/office/officeart/2005/8/layout/process5"/>
    <dgm:cxn modelId="{74EC5A5C-4A6C-43CC-8718-E38D67BB4137}" type="presParOf" srcId="{B53D34FA-CF92-466D-BD33-8E2C3765A369}" destId="{DEE4BD94-904D-44B3-9483-8A663F71C08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FCC7EF-9EF5-4E04-BCE9-A157B778D4F7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54B1B96-A50E-4859-8C9A-46CB6BAD0C28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Problème</a:t>
          </a:r>
          <a:endParaRPr lang="fr-FR" dirty="0"/>
        </a:p>
      </dgm:t>
    </dgm:pt>
    <dgm:pt modelId="{E93F6D00-3E3D-4181-8CA6-4BE2B2F46104}" type="parTrans" cxnId="{704027E3-9E04-40AF-88E5-31294363537B}">
      <dgm:prSet/>
      <dgm:spPr/>
      <dgm:t>
        <a:bodyPr/>
        <a:lstStyle/>
        <a:p>
          <a:endParaRPr lang="fr-FR"/>
        </a:p>
      </dgm:t>
    </dgm:pt>
    <dgm:pt modelId="{3268DF41-71A2-458A-AF91-4D40CF67B99E}" type="sibTrans" cxnId="{704027E3-9E04-40AF-88E5-31294363537B}">
      <dgm:prSet/>
      <dgm:spPr/>
      <dgm:t>
        <a:bodyPr/>
        <a:lstStyle/>
        <a:p>
          <a:endParaRPr lang="fr-FR"/>
        </a:p>
      </dgm:t>
    </dgm:pt>
    <dgm:pt modelId="{5D8C9BA6-CFF2-42BF-9A74-9320E4FDF150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Algorithme</a:t>
          </a:r>
          <a:endParaRPr lang="fr-FR" dirty="0"/>
        </a:p>
      </dgm:t>
    </dgm:pt>
    <dgm:pt modelId="{C7DEA9F6-061E-4A25-A1FF-0FC17808339E}" type="parTrans" cxnId="{BA901D55-0D64-4089-8AB5-7948C6B390F5}">
      <dgm:prSet/>
      <dgm:spPr/>
      <dgm:t>
        <a:bodyPr/>
        <a:lstStyle/>
        <a:p>
          <a:endParaRPr lang="fr-FR"/>
        </a:p>
      </dgm:t>
    </dgm:pt>
    <dgm:pt modelId="{008509D1-8120-4005-87CA-10545313BB44}" type="sibTrans" cxnId="{BA901D55-0D64-4089-8AB5-7948C6B390F5}">
      <dgm:prSet/>
      <dgm:spPr/>
      <dgm:t>
        <a:bodyPr/>
        <a:lstStyle/>
        <a:p>
          <a:endParaRPr lang="fr-FR"/>
        </a:p>
      </dgm:t>
    </dgm:pt>
    <dgm:pt modelId="{BD1B2896-039E-4649-ADAB-1D0F5BDC461B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Programme</a:t>
          </a:r>
          <a:endParaRPr lang="fr-FR" dirty="0"/>
        </a:p>
      </dgm:t>
    </dgm:pt>
    <dgm:pt modelId="{A9F490A6-5967-4967-AA81-4AEEE8328721}" type="parTrans" cxnId="{9ECD61D6-58D7-4744-A6F3-7FBEA2F279A7}">
      <dgm:prSet/>
      <dgm:spPr/>
      <dgm:t>
        <a:bodyPr/>
        <a:lstStyle/>
        <a:p>
          <a:endParaRPr lang="fr-FR"/>
        </a:p>
      </dgm:t>
    </dgm:pt>
    <dgm:pt modelId="{2F030D09-9F0F-4A6A-A29C-09DB3077C29C}" type="sibTrans" cxnId="{9ECD61D6-58D7-4744-A6F3-7FBEA2F279A7}">
      <dgm:prSet/>
      <dgm:spPr/>
      <dgm:t>
        <a:bodyPr/>
        <a:lstStyle/>
        <a:p>
          <a:endParaRPr lang="fr-FR"/>
        </a:p>
      </dgm:t>
    </dgm:pt>
    <dgm:pt modelId="{A63778FE-98DE-465B-96ED-CBA3EE2A7894}">
      <dgm:prSet phldrT="[Texte]"/>
      <dgm:spPr/>
      <dgm:t>
        <a:bodyPr/>
        <a:lstStyle/>
        <a:p>
          <a:endParaRPr lang="fr-FR" dirty="0"/>
        </a:p>
      </dgm:t>
    </dgm:pt>
    <dgm:pt modelId="{5932C59B-1641-4B95-A69D-13BAA778D3A3}" type="parTrans" cxnId="{CC0B2807-3AD0-4E4B-AA82-2E3F271C32B4}">
      <dgm:prSet/>
      <dgm:spPr/>
      <dgm:t>
        <a:bodyPr/>
        <a:lstStyle/>
        <a:p>
          <a:endParaRPr lang="fr-FR"/>
        </a:p>
      </dgm:t>
    </dgm:pt>
    <dgm:pt modelId="{D350C8BE-0803-4DB2-AB0D-47D033BB7868}" type="sibTrans" cxnId="{CC0B2807-3AD0-4E4B-AA82-2E3F271C32B4}">
      <dgm:prSet/>
      <dgm:spPr/>
      <dgm:t>
        <a:bodyPr/>
        <a:lstStyle/>
        <a:p>
          <a:endParaRPr lang="fr-FR"/>
        </a:p>
      </dgm:t>
    </dgm:pt>
    <dgm:pt modelId="{B53D34FA-CF92-466D-BD33-8E2C3765A369}" type="pres">
      <dgm:prSet presAssocID="{35FCC7EF-9EF5-4E04-BCE9-A157B778D4F7}" presName="diagram" presStyleCnt="0">
        <dgm:presLayoutVars>
          <dgm:dir/>
          <dgm:resizeHandles val="exact"/>
        </dgm:presLayoutVars>
      </dgm:prSet>
      <dgm:spPr/>
    </dgm:pt>
    <dgm:pt modelId="{E3052F66-2B73-48B2-BA09-0909DF0FAC2F}" type="pres">
      <dgm:prSet presAssocID="{254B1B96-A50E-4859-8C9A-46CB6BAD0C28}" presName="node" presStyleLbl="node1" presStyleIdx="0" presStyleCnt="4" custScaleX="55539" custScaleY="42978" custLinFactNeighborX="-60070" custLinFactNeighborY="-2658">
        <dgm:presLayoutVars>
          <dgm:bulletEnabled val="1"/>
        </dgm:presLayoutVars>
      </dgm:prSet>
      <dgm:spPr/>
    </dgm:pt>
    <dgm:pt modelId="{EE413496-8361-487F-981F-770799914EF3}" type="pres">
      <dgm:prSet presAssocID="{3268DF41-71A2-458A-AF91-4D40CF67B99E}" presName="sibTrans" presStyleLbl="sibTrans2D1" presStyleIdx="0" presStyleCnt="3" custScaleX="146457" custScaleY="55046"/>
      <dgm:spPr/>
    </dgm:pt>
    <dgm:pt modelId="{FC34D74E-B2C3-417F-8980-D66178AB2B14}" type="pres">
      <dgm:prSet presAssocID="{3268DF41-71A2-458A-AF91-4D40CF67B99E}" presName="connectorText" presStyleLbl="sibTrans2D1" presStyleIdx="0" presStyleCnt="3"/>
      <dgm:spPr/>
    </dgm:pt>
    <dgm:pt modelId="{7415DC8C-4EF1-41DF-99E6-25CD60CB490A}" type="pres">
      <dgm:prSet presAssocID="{5D8C9BA6-CFF2-42BF-9A74-9320E4FDF150}" presName="node" presStyleLbl="node1" presStyleIdx="1" presStyleCnt="4" custScaleX="55539" custScaleY="42978" custLinFactNeighborX="-2997" custLinFactNeighborY="80">
        <dgm:presLayoutVars>
          <dgm:bulletEnabled val="1"/>
        </dgm:presLayoutVars>
      </dgm:prSet>
      <dgm:spPr/>
    </dgm:pt>
    <dgm:pt modelId="{FF17C539-C55A-4589-9925-D42AA49E81A1}" type="pres">
      <dgm:prSet presAssocID="{008509D1-8120-4005-87CA-10545313BB44}" presName="sibTrans" presStyleLbl="sibTrans2D1" presStyleIdx="1" presStyleCnt="3" custScaleX="146457" custScaleY="55046"/>
      <dgm:spPr/>
    </dgm:pt>
    <dgm:pt modelId="{A9A2CA65-8ABD-4BE6-99F4-E8868754A6A1}" type="pres">
      <dgm:prSet presAssocID="{008509D1-8120-4005-87CA-10545313BB44}" presName="connectorText" presStyleLbl="sibTrans2D1" presStyleIdx="1" presStyleCnt="3"/>
      <dgm:spPr/>
    </dgm:pt>
    <dgm:pt modelId="{F7AC184C-11BC-4BAD-BA07-812B5B6D0DD1}" type="pres">
      <dgm:prSet presAssocID="{BD1B2896-039E-4649-ADAB-1D0F5BDC461B}" presName="node" presStyleLbl="node1" presStyleIdx="2" presStyleCnt="4" custScaleX="55539" custScaleY="42978" custLinFactNeighborX="-2997" custLinFactNeighborY="-8691">
        <dgm:presLayoutVars>
          <dgm:bulletEnabled val="1"/>
        </dgm:presLayoutVars>
      </dgm:prSet>
      <dgm:spPr/>
    </dgm:pt>
    <dgm:pt modelId="{DDB255C0-0F00-414E-9EE0-A6A3E6A9167E}" type="pres">
      <dgm:prSet presAssocID="{2F030D09-9F0F-4A6A-A29C-09DB3077C29C}" presName="sibTrans" presStyleLbl="sibTrans2D1" presStyleIdx="2" presStyleCnt="3" custScaleX="146457" custScaleY="55046"/>
      <dgm:spPr/>
    </dgm:pt>
    <dgm:pt modelId="{6709B7C3-F92F-48CB-BF7F-41ED82F40082}" type="pres">
      <dgm:prSet presAssocID="{2F030D09-9F0F-4A6A-A29C-09DB3077C29C}" presName="connectorText" presStyleLbl="sibTrans2D1" presStyleIdx="2" presStyleCnt="3"/>
      <dgm:spPr/>
    </dgm:pt>
    <dgm:pt modelId="{DEE4BD94-904D-44B3-9483-8A663F71C089}" type="pres">
      <dgm:prSet presAssocID="{A63778FE-98DE-465B-96ED-CBA3EE2A7894}" presName="node" presStyleLbl="node1" presStyleIdx="3" presStyleCnt="4" custScaleX="55539" custScaleY="42978" custLinFactNeighborX="-12434" custLinFactNeighborY="-8691">
        <dgm:presLayoutVars>
          <dgm:bulletEnabled val="1"/>
        </dgm:presLayoutVars>
      </dgm:prSet>
      <dgm:spPr/>
    </dgm:pt>
  </dgm:ptLst>
  <dgm:cxnLst>
    <dgm:cxn modelId="{CC0B2807-3AD0-4E4B-AA82-2E3F271C32B4}" srcId="{35FCC7EF-9EF5-4E04-BCE9-A157B778D4F7}" destId="{A63778FE-98DE-465B-96ED-CBA3EE2A7894}" srcOrd="3" destOrd="0" parTransId="{5932C59B-1641-4B95-A69D-13BAA778D3A3}" sibTransId="{D350C8BE-0803-4DB2-AB0D-47D033BB7868}"/>
    <dgm:cxn modelId="{84671B21-B3D0-48E2-B87A-69180F7C9135}" type="presOf" srcId="{2F030D09-9F0F-4A6A-A29C-09DB3077C29C}" destId="{6709B7C3-F92F-48CB-BF7F-41ED82F40082}" srcOrd="1" destOrd="0" presId="urn:microsoft.com/office/officeart/2005/8/layout/process5"/>
    <dgm:cxn modelId="{BB702824-F605-4017-9BEF-5DC9C80E62EA}" type="presOf" srcId="{2F030D09-9F0F-4A6A-A29C-09DB3077C29C}" destId="{DDB255C0-0F00-414E-9EE0-A6A3E6A9167E}" srcOrd="0" destOrd="0" presId="urn:microsoft.com/office/officeart/2005/8/layout/process5"/>
    <dgm:cxn modelId="{7635BC61-357A-4C70-A1DA-9DE5E7724DF5}" type="presOf" srcId="{3268DF41-71A2-458A-AF91-4D40CF67B99E}" destId="{FC34D74E-B2C3-417F-8980-D66178AB2B14}" srcOrd="1" destOrd="0" presId="urn:microsoft.com/office/officeart/2005/8/layout/process5"/>
    <dgm:cxn modelId="{73DBB567-99BD-4A7B-B95F-88EC700F2B62}" type="presOf" srcId="{5D8C9BA6-CFF2-42BF-9A74-9320E4FDF150}" destId="{7415DC8C-4EF1-41DF-99E6-25CD60CB490A}" srcOrd="0" destOrd="0" presId="urn:microsoft.com/office/officeart/2005/8/layout/process5"/>
    <dgm:cxn modelId="{A7CE526F-9ABB-4FE5-9E63-589D132C3501}" type="presOf" srcId="{3268DF41-71A2-458A-AF91-4D40CF67B99E}" destId="{EE413496-8361-487F-981F-770799914EF3}" srcOrd="0" destOrd="0" presId="urn:microsoft.com/office/officeart/2005/8/layout/process5"/>
    <dgm:cxn modelId="{9A0A7153-0187-4665-8FCA-FB5446227A9A}" type="presOf" srcId="{35FCC7EF-9EF5-4E04-BCE9-A157B778D4F7}" destId="{B53D34FA-CF92-466D-BD33-8E2C3765A369}" srcOrd="0" destOrd="0" presId="urn:microsoft.com/office/officeart/2005/8/layout/process5"/>
    <dgm:cxn modelId="{A1351154-3136-4DC8-98DB-50CA51545F55}" type="presOf" srcId="{008509D1-8120-4005-87CA-10545313BB44}" destId="{A9A2CA65-8ABD-4BE6-99F4-E8868754A6A1}" srcOrd="1" destOrd="0" presId="urn:microsoft.com/office/officeart/2005/8/layout/process5"/>
    <dgm:cxn modelId="{BA901D55-0D64-4089-8AB5-7948C6B390F5}" srcId="{35FCC7EF-9EF5-4E04-BCE9-A157B778D4F7}" destId="{5D8C9BA6-CFF2-42BF-9A74-9320E4FDF150}" srcOrd="1" destOrd="0" parTransId="{C7DEA9F6-061E-4A25-A1FF-0FC17808339E}" sibTransId="{008509D1-8120-4005-87CA-10545313BB44}"/>
    <dgm:cxn modelId="{7691618C-FB0D-4F6A-A509-DE1ABC92C283}" type="presOf" srcId="{008509D1-8120-4005-87CA-10545313BB44}" destId="{FF17C539-C55A-4589-9925-D42AA49E81A1}" srcOrd="0" destOrd="0" presId="urn:microsoft.com/office/officeart/2005/8/layout/process5"/>
    <dgm:cxn modelId="{A4EF91C9-676F-47A9-A9BA-6C4A2DEFC1ED}" type="presOf" srcId="{254B1B96-A50E-4859-8C9A-46CB6BAD0C28}" destId="{E3052F66-2B73-48B2-BA09-0909DF0FAC2F}" srcOrd="0" destOrd="0" presId="urn:microsoft.com/office/officeart/2005/8/layout/process5"/>
    <dgm:cxn modelId="{9ECD61D6-58D7-4744-A6F3-7FBEA2F279A7}" srcId="{35FCC7EF-9EF5-4E04-BCE9-A157B778D4F7}" destId="{BD1B2896-039E-4649-ADAB-1D0F5BDC461B}" srcOrd="2" destOrd="0" parTransId="{A9F490A6-5967-4967-AA81-4AEEE8328721}" sibTransId="{2F030D09-9F0F-4A6A-A29C-09DB3077C29C}"/>
    <dgm:cxn modelId="{704027E3-9E04-40AF-88E5-31294363537B}" srcId="{35FCC7EF-9EF5-4E04-BCE9-A157B778D4F7}" destId="{254B1B96-A50E-4859-8C9A-46CB6BAD0C28}" srcOrd="0" destOrd="0" parTransId="{E93F6D00-3E3D-4181-8CA6-4BE2B2F46104}" sibTransId="{3268DF41-71A2-458A-AF91-4D40CF67B99E}"/>
    <dgm:cxn modelId="{F3B9A5E7-1440-44F1-A24B-810220862B78}" type="presOf" srcId="{BD1B2896-039E-4649-ADAB-1D0F5BDC461B}" destId="{F7AC184C-11BC-4BAD-BA07-812B5B6D0DD1}" srcOrd="0" destOrd="0" presId="urn:microsoft.com/office/officeart/2005/8/layout/process5"/>
    <dgm:cxn modelId="{A9B1F0F9-9F28-4B01-8C58-E2A80363E8DC}" type="presOf" srcId="{A63778FE-98DE-465B-96ED-CBA3EE2A7894}" destId="{DEE4BD94-904D-44B3-9483-8A663F71C089}" srcOrd="0" destOrd="0" presId="urn:microsoft.com/office/officeart/2005/8/layout/process5"/>
    <dgm:cxn modelId="{CCD96E5E-9075-4671-A4AD-0BF0A8532399}" type="presParOf" srcId="{B53D34FA-CF92-466D-BD33-8E2C3765A369}" destId="{E3052F66-2B73-48B2-BA09-0909DF0FAC2F}" srcOrd="0" destOrd="0" presId="urn:microsoft.com/office/officeart/2005/8/layout/process5"/>
    <dgm:cxn modelId="{BF06DC0F-1D2B-4D6D-9637-6D8D4A7F0E5E}" type="presParOf" srcId="{B53D34FA-CF92-466D-BD33-8E2C3765A369}" destId="{EE413496-8361-487F-981F-770799914EF3}" srcOrd="1" destOrd="0" presId="urn:microsoft.com/office/officeart/2005/8/layout/process5"/>
    <dgm:cxn modelId="{07D60A21-6AC6-4DE9-B9DD-2D41E01276FC}" type="presParOf" srcId="{EE413496-8361-487F-981F-770799914EF3}" destId="{FC34D74E-B2C3-417F-8980-D66178AB2B14}" srcOrd="0" destOrd="0" presId="urn:microsoft.com/office/officeart/2005/8/layout/process5"/>
    <dgm:cxn modelId="{035701FB-FCC7-4697-B545-CB123A0B721E}" type="presParOf" srcId="{B53D34FA-CF92-466D-BD33-8E2C3765A369}" destId="{7415DC8C-4EF1-41DF-99E6-25CD60CB490A}" srcOrd="2" destOrd="0" presId="urn:microsoft.com/office/officeart/2005/8/layout/process5"/>
    <dgm:cxn modelId="{39F55847-92AE-4E9C-83A7-15F116C7666F}" type="presParOf" srcId="{B53D34FA-CF92-466D-BD33-8E2C3765A369}" destId="{FF17C539-C55A-4589-9925-D42AA49E81A1}" srcOrd="3" destOrd="0" presId="urn:microsoft.com/office/officeart/2005/8/layout/process5"/>
    <dgm:cxn modelId="{DAAEB0C0-E90D-40E1-B825-23C3EF3FDB5A}" type="presParOf" srcId="{FF17C539-C55A-4589-9925-D42AA49E81A1}" destId="{A9A2CA65-8ABD-4BE6-99F4-E8868754A6A1}" srcOrd="0" destOrd="0" presId="urn:microsoft.com/office/officeart/2005/8/layout/process5"/>
    <dgm:cxn modelId="{652DEF9F-7E8D-40EA-BC1A-847C13182964}" type="presParOf" srcId="{B53D34FA-CF92-466D-BD33-8E2C3765A369}" destId="{F7AC184C-11BC-4BAD-BA07-812B5B6D0DD1}" srcOrd="4" destOrd="0" presId="urn:microsoft.com/office/officeart/2005/8/layout/process5"/>
    <dgm:cxn modelId="{A94DDD16-CEDF-4CA0-8EF4-F9D2FA2A59E5}" type="presParOf" srcId="{B53D34FA-CF92-466D-BD33-8E2C3765A369}" destId="{DDB255C0-0F00-414E-9EE0-A6A3E6A9167E}" srcOrd="5" destOrd="0" presId="urn:microsoft.com/office/officeart/2005/8/layout/process5"/>
    <dgm:cxn modelId="{18727031-83C0-4DC1-A3C3-4BED4BA57C48}" type="presParOf" srcId="{DDB255C0-0F00-414E-9EE0-A6A3E6A9167E}" destId="{6709B7C3-F92F-48CB-BF7F-41ED82F40082}" srcOrd="0" destOrd="0" presId="urn:microsoft.com/office/officeart/2005/8/layout/process5"/>
    <dgm:cxn modelId="{40AE089B-7514-45B3-88BE-BC052FAD866A}" type="presParOf" srcId="{B53D34FA-CF92-466D-BD33-8E2C3765A369}" destId="{DEE4BD94-904D-44B3-9483-8A663F71C08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FCC7EF-9EF5-4E04-BCE9-A157B778D4F7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54B1B96-A50E-4859-8C9A-46CB6BAD0C28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Problème</a:t>
          </a:r>
          <a:endParaRPr lang="fr-FR" dirty="0"/>
        </a:p>
      </dgm:t>
    </dgm:pt>
    <dgm:pt modelId="{E93F6D00-3E3D-4181-8CA6-4BE2B2F46104}" type="parTrans" cxnId="{704027E3-9E04-40AF-88E5-31294363537B}">
      <dgm:prSet/>
      <dgm:spPr/>
      <dgm:t>
        <a:bodyPr/>
        <a:lstStyle/>
        <a:p>
          <a:endParaRPr lang="fr-FR"/>
        </a:p>
      </dgm:t>
    </dgm:pt>
    <dgm:pt modelId="{3268DF41-71A2-458A-AF91-4D40CF67B99E}" type="sibTrans" cxnId="{704027E3-9E04-40AF-88E5-31294363537B}">
      <dgm:prSet/>
      <dgm:spPr/>
      <dgm:t>
        <a:bodyPr/>
        <a:lstStyle/>
        <a:p>
          <a:endParaRPr lang="fr-FR"/>
        </a:p>
      </dgm:t>
    </dgm:pt>
    <dgm:pt modelId="{5D8C9BA6-CFF2-42BF-9A74-9320E4FDF150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Algorithme</a:t>
          </a:r>
          <a:endParaRPr lang="fr-FR" dirty="0"/>
        </a:p>
      </dgm:t>
    </dgm:pt>
    <dgm:pt modelId="{C7DEA9F6-061E-4A25-A1FF-0FC17808339E}" type="parTrans" cxnId="{BA901D55-0D64-4089-8AB5-7948C6B390F5}">
      <dgm:prSet/>
      <dgm:spPr/>
      <dgm:t>
        <a:bodyPr/>
        <a:lstStyle/>
        <a:p>
          <a:endParaRPr lang="fr-FR"/>
        </a:p>
      </dgm:t>
    </dgm:pt>
    <dgm:pt modelId="{008509D1-8120-4005-87CA-10545313BB44}" type="sibTrans" cxnId="{BA901D55-0D64-4089-8AB5-7948C6B390F5}">
      <dgm:prSet/>
      <dgm:spPr/>
      <dgm:t>
        <a:bodyPr/>
        <a:lstStyle/>
        <a:p>
          <a:endParaRPr lang="fr-FR"/>
        </a:p>
      </dgm:t>
    </dgm:pt>
    <dgm:pt modelId="{BD1B2896-039E-4649-ADAB-1D0F5BDC461B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Programme</a:t>
          </a:r>
          <a:endParaRPr lang="fr-FR" dirty="0"/>
        </a:p>
      </dgm:t>
    </dgm:pt>
    <dgm:pt modelId="{A9F490A6-5967-4967-AA81-4AEEE8328721}" type="parTrans" cxnId="{9ECD61D6-58D7-4744-A6F3-7FBEA2F279A7}">
      <dgm:prSet/>
      <dgm:spPr/>
      <dgm:t>
        <a:bodyPr/>
        <a:lstStyle/>
        <a:p>
          <a:endParaRPr lang="fr-FR"/>
        </a:p>
      </dgm:t>
    </dgm:pt>
    <dgm:pt modelId="{2F030D09-9F0F-4A6A-A29C-09DB3077C29C}" type="sibTrans" cxnId="{9ECD61D6-58D7-4744-A6F3-7FBEA2F279A7}">
      <dgm:prSet/>
      <dgm:spPr/>
      <dgm:t>
        <a:bodyPr/>
        <a:lstStyle/>
        <a:p>
          <a:endParaRPr lang="fr-FR"/>
        </a:p>
      </dgm:t>
    </dgm:pt>
    <dgm:pt modelId="{A63778FE-98DE-465B-96ED-CBA3EE2A7894}">
      <dgm:prSet phldrT="[Texte]"/>
      <dgm:spPr/>
      <dgm:t>
        <a:bodyPr/>
        <a:lstStyle/>
        <a:p>
          <a:r>
            <a:rPr lang="fr-FR" dirty="0">
              <a:latin typeface="Albertus Extra Bold" pitchFamily="34" charset="0"/>
            </a:rPr>
            <a:t>Résultat</a:t>
          </a:r>
          <a:endParaRPr lang="fr-FR" dirty="0"/>
        </a:p>
      </dgm:t>
    </dgm:pt>
    <dgm:pt modelId="{5932C59B-1641-4B95-A69D-13BAA778D3A3}" type="parTrans" cxnId="{CC0B2807-3AD0-4E4B-AA82-2E3F271C32B4}">
      <dgm:prSet/>
      <dgm:spPr/>
      <dgm:t>
        <a:bodyPr/>
        <a:lstStyle/>
        <a:p>
          <a:endParaRPr lang="fr-FR"/>
        </a:p>
      </dgm:t>
    </dgm:pt>
    <dgm:pt modelId="{D350C8BE-0803-4DB2-AB0D-47D033BB7868}" type="sibTrans" cxnId="{CC0B2807-3AD0-4E4B-AA82-2E3F271C32B4}">
      <dgm:prSet/>
      <dgm:spPr/>
      <dgm:t>
        <a:bodyPr/>
        <a:lstStyle/>
        <a:p>
          <a:endParaRPr lang="fr-FR"/>
        </a:p>
      </dgm:t>
    </dgm:pt>
    <dgm:pt modelId="{B53D34FA-CF92-466D-BD33-8E2C3765A369}" type="pres">
      <dgm:prSet presAssocID="{35FCC7EF-9EF5-4E04-BCE9-A157B778D4F7}" presName="diagram" presStyleCnt="0">
        <dgm:presLayoutVars>
          <dgm:dir/>
          <dgm:resizeHandles val="exact"/>
        </dgm:presLayoutVars>
      </dgm:prSet>
      <dgm:spPr/>
    </dgm:pt>
    <dgm:pt modelId="{E3052F66-2B73-48B2-BA09-0909DF0FAC2F}" type="pres">
      <dgm:prSet presAssocID="{254B1B96-A50E-4859-8C9A-46CB6BAD0C28}" presName="node" presStyleLbl="node1" presStyleIdx="0" presStyleCnt="4" custScaleX="55539" custScaleY="42978" custLinFactNeighborX="-60070" custLinFactNeighborY="-2658">
        <dgm:presLayoutVars>
          <dgm:bulletEnabled val="1"/>
        </dgm:presLayoutVars>
      </dgm:prSet>
      <dgm:spPr/>
    </dgm:pt>
    <dgm:pt modelId="{EE413496-8361-487F-981F-770799914EF3}" type="pres">
      <dgm:prSet presAssocID="{3268DF41-71A2-458A-AF91-4D40CF67B99E}" presName="sibTrans" presStyleLbl="sibTrans2D1" presStyleIdx="0" presStyleCnt="3" custScaleX="146457" custScaleY="55046"/>
      <dgm:spPr/>
    </dgm:pt>
    <dgm:pt modelId="{FC34D74E-B2C3-417F-8980-D66178AB2B14}" type="pres">
      <dgm:prSet presAssocID="{3268DF41-71A2-458A-AF91-4D40CF67B99E}" presName="connectorText" presStyleLbl="sibTrans2D1" presStyleIdx="0" presStyleCnt="3"/>
      <dgm:spPr/>
    </dgm:pt>
    <dgm:pt modelId="{7415DC8C-4EF1-41DF-99E6-25CD60CB490A}" type="pres">
      <dgm:prSet presAssocID="{5D8C9BA6-CFF2-42BF-9A74-9320E4FDF150}" presName="node" presStyleLbl="node1" presStyleIdx="1" presStyleCnt="4" custScaleX="55539" custScaleY="42978" custLinFactNeighborX="-2997" custLinFactNeighborY="80">
        <dgm:presLayoutVars>
          <dgm:bulletEnabled val="1"/>
        </dgm:presLayoutVars>
      </dgm:prSet>
      <dgm:spPr/>
    </dgm:pt>
    <dgm:pt modelId="{FF17C539-C55A-4589-9925-D42AA49E81A1}" type="pres">
      <dgm:prSet presAssocID="{008509D1-8120-4005-87CA-10545313BB44}" presName="sibTrans" presStyleLbl="sibTrans2D1" presStyleIdx="1" presStyleCnt="3" custScaleX="146457" custScaleY="55046"/>
      <dgm:spPr/>
    </dgm:pt>
    <dgm:pt modelId="{A9A2CA65-8ABD-4BE6-99F4-E8868754A6A1}" type="pres">
      <dgm:prSet presAssocID="{008509D1-8120-4005-87CA-10545313BB44}" presName="connectorText" presStyleLbl="sibTrans2D1" presStyleIdx="1" presStyleCnt="3"/>
      <dgm:spPr/>
    </dgm:pt>
    <dgm:pt modelId="{F7AC184C-11BC-4BAD-BA07-812B5B6D0DD1}" type="pres">
      <dgm:prSet presAssocID="{BD1B2896-039E-4649-ADAB-1D0F5BDC461B}" presName="node" presStyleLbl="node1" presStyleIdx="2" presStyleCnt="4" custScaleX="55539" custScaleY="42978" custLinFactNeighborX="-2997" custLinFactNeighborY="-8691">
        <dgm:presLayoutVars>
          <dgm:bulletEnabled val="1"/>
        </dgm:presLayoutVars>
      </dgm:prSet>
      <dgm:spPr/>
    </dgm:pt>
    <dgm:pt modelId="{DDB255C0-0F00-414E-9EE0-A6A3E6A9167E}" type="pres">
      <dgm:prSet presAssocID="{2F030D09-9F0F-4A6A-A29C-09DB3077C29C}" presName="sibTrans" presStyleLbl="sibTrans2D1" presStyleIdx="2" presStyleCnt="3" custScaleX="146457" custScaleY="55046"/>
      <dgm:spPr/>
    </dgm:pt>
    <dgm:pt modelId="{6709B7C3-F92F-48CB-BF7F-41ED82F40082}" type="pres">
      <dgm:prSet presAssocID="{2F030D09-9F0F-4A6A-A29C-09DB3077C29C}" presName="connectorText" presStyleLbl="sibTrans2D1" presStyleIdx="2" presStyleCnt="3"/>
      <dgm:spPr/>
    </dgm:pt>
    <dgm:pt modelId="{DEE4BD94-904D-44B3-9483-8A663F71C089}" type="pres">
      <dgm:prSet presAssocID="{A63778FE-98DE-465B-96ED-CBA3EE2A7894}" presName="node" presStyleLbl="node1" presStyleIdx="3" presStyleCnt="4" custScaleX="55539" custScaleY="42978" custLinFactNeighborX="-12434" custLinFactNeighborY="-8691">
        <dgm:presLayoutVars>
          <dgm:bulletEnabled val="1"/>
        </dgm:presLayoutVars>
      </dgm:prSet>
      <dgm:spPr/>
    </dgm:pt>
  </dgm:ptLst>
  <dgm:cxnLst>
    <dgm:cxn modelId="{CC0B2807-3AD0-4E4B-AA82-2E3F271C32B4}" srcId="{35FCC7EF-9EF5-4E04-BCE9-A157B778D4F7}" destId="{A63778FE-98DE-465B-96ED-CBA3EE2A7894}" srcOrd="3" destOrd="0" parTransId="{5932C59B-1641-4B95-A69D-13BAA778D3A3}" sibTransId="{D350C8BE-0803-4DB2-AB0D-47D033BB7868}"/>
    <dgm:cxn modelId="{34616E1C-B38F-49E3-86F6-C562673726DD}" type="presOf" srcId="{008509D1-8120-4005-87CA-10545313BB44}" destId="{A9A2CA65-8ABD-4BE6-99F4-E8868754A6A1}" srcOrd="1" destOrd="0" presId="urn:microsoft.com/office/officeart/2005/8/layout/process5"/>
    <dgm:cxn modelId="{CA76B43F-966A-4F7E-AD08-B884A365416B}" type="presOf" srcId="{2F030D09-9F0F-4A6A-A29C-09DB3077C29C}" destId="{6709B7C3-F92F-48CB-BF7F-41ED82F40082}" srcOrd="1" destOrd="0" presId="urn:microsoft.com/office/officeart/2005/8/layout/process5"/>
    <dgm:cxn modelId="{D4C8E673-46A6-40BC-9743-C4CACA66FC87}" type="presOf" srcId="{3268DF41-71A2-458A-AF91-4D40CF67B99E}" destId="{FC34D74E-B2C3-417F-8980-D66178AB2B14}" srcOrd="1" destOrd="0" presId="urn:microsoft.com/office/officeart/2005/8/layout/process5"/>
    <dgm:cxn modelId="{BA901D55-0D64-4089-8AB5-7948C6B390F5}" srcId="{35FCC7EF-9EF5-4E04-BCE9-A157B778D4F7}" destId="{5D8C9BA6-CFF2-42BF-9A74-9320E4FDF150}" srcOrd="1" destOrd="0" parTransId="{C7DEA9F6-061E-4A25-A1FF-0FC17808339E}" sibTransId="{008509D1-8120-4005-87CA-10545313BB44}"/>
    <dgm:cxn modelId="{173CFB55-D4F0-41F3-AF4C-D57BF0CFE9FB}" type="presOf" srcId="{BD1B2896-039E-4649-ADAB-1D0F5BDC461B}" destId="{F7AC184C-11BC-4BAD-BA07-812B5B6D0DD1}" srcOrd="0" destOrd="0" presId="urn:microsoft.com/office/officeart/2005/8/layout/process5"/>
    <dgm:cxn modelId="{B43B38A8-1018-405D-84EC-5D4FA6602722}" type="presOf" srcId="{5D8C9BA6-CFF2-42BF-9A74-9320E4FDF150}" destId="{7415DC8C-4EF1-41DF-99E6-25CD60CB490A}" srcOrd="0" destOrd="0" presId="urn:microsoft.com/office/officeart/2005/8/layout/process5"/>
    <dgm:cxn modelId="{24F02FAA-C615-4532-B46C-97DA9D1F5803}" type="presOf" srcId="{3268DF41-71A2-458A-AF91-4D40CF67B99E}" destId="{EE413496-8361-487F-981F-770799914EF3}" srcOrd="0" destOrd="0" presId="urn:microsoft.com/office/officeart/2005/8/layout/process5"/>
    <dgm:cxn modelId="{D39276BD-E7D3-456C-9889-59755B0D9D8F}" type="presOf" srcId="{35FCC7EF-9EF5-4E04-BCE9-A157B778D4F7}" destId="{B53D34FA-CF92-466D-BD33-8E2C3765A369}" srcOrd="0" destOrd="0" presId="urn:microsoft.com/office/officeart/2005/8/layout/process5"/>
    <dgm:cxn modelId="{810589C2-B298-4732-ACBE-D9D24E08D9D3}" type="presOf" srcId="{254B1B96-A50E-4859-8C9A-46CB6BAD0C28}" destId="{E3052F66-2B73-48B2-BA09-0909DF0FAC2F}" srcOrd="0" destOrd="0" presId="urn:microsoft.com/office/officeart/2005/8/layout/process5"/>
    <dgm:cxn modelId="{48DD65D5-50E1-4D1E-9832-17D2A52C1A3A}" type="presOf" srcId="{008509D1-8120-4005-87CA-10545313BB44}" destId="{FF17C539-C55A-4589-9925-D42AA49E81A1}" srcOrd="0" destOrd="0" presId="urn:microsoft.com/office/officeart/2005/8/layout/process5"/>
    <dgm:cxn modelId="{9ECD61D6-58D7-4744-A6F3-7FBEA2F279A7}" srcId="{35FCC7EF-9EF5-4E04-BCE9-A157B778D4F7}" destId="{BD1B2896-039E-4649-ADAB-1D0F5BDC461B}" srcOrd="2" destOrd="0" parTransId="{A9F490A6-5967-4967-AA81-4AEEE8328721}" sibTransId="{2F030D09-9F0F-4A6A-A29C-09DB3077C29C}"/>
    <dgm:cxn modelId="{1E600ADE-FABE-4588-A59C-0DD7F45BDA86}" type="presOf" srcId="{A63778FE-98DE-465B-96ED-CBA3EE2A7894}" destId="{DEE4BD94-904D-44B3-9483-8A663F71C089}" srcOrd="0" destOrd="0" presId="urn:microsoft.com/office/officeart/2005/8/layout/process5"/>
    <dgm:cxn modelId="{704027E3-9E04-40AF-88E5-31294363537B}" srcId="{35FCC7EF-9EF5-4E04-BCE9-A157B778D4F7}" destId="{254B1B96-A50E-4859-8C9A-46CB6BAD0C28}" srcOrd="0" destOrd="0" parTransId="{E93F6D00-3E3D-4181-8CA6-4BE2B2F46104}" sibTransId="{3268DF41-71A2-458A-AF91-4D40CF67B99E}"/>
    <dgm:cxn modelId="{89F0C6F1-0606-4510-91F4-F705A1C673C9}" type="presOf" srcId="{2F030D09-9F0F-4A6A-A29C-09DB3077C29C}" destId="{DDB255C0-0F00-414E-9EE0-A6A3E6A9167E}" srcOrd="0" destOrd="0" presId="urn:microsoft.com/office/officeart/2005/8/layout/process5"/>
    <dgm:cxn modelId="{AE982C54-872A-408B-8C8D-2F54986FC078}" type="presParOf" srcId="{B53D34FA-CF92-466D-BD33-8E2C3765A369}" destId="{E3052F66-2B73-48B2-BA09-0909DF0FAC2F}" srcOrd="0" destOrd="0" presId="urn:microsoft.com/office/officeart/2005/8/layout/process5"/>
    <dgm:cxn modelId="{3CE54E2D-3669-4372-A31E-0D8FB7604E1D}" type="presParOf" srcId="{B53D34FA-CF92-466D-BD33-8E2C3765A369}" destId="{EE413496-8361-487F-981F-770799914EF3}" srcOrd="1" destOrd="0" presId="urn:microsoft.com/office/officeart/2005/8/layout/process5"/>
    <dgm:cxn modelId="{E068613E-26E1-4603-80F9-3A372AF099EE}" type="presParOf" srcId="{EE413496-8361-487F-981F-770799914EF3}" destId="{FC34D74E-B2C3-417F-8980-D66178AB2B14}" srcOrd="0" destOrd="0" presId="urn:microsoft.com/office/officeart/2005/8/layout/process5"/>
    <dgm:cxn modelId="{15909C79-8C8B-40AF-9680-7D419292A519}" type="presParOf" srcId="{B53D34FA-CF92-466D-BD33-8E2C3765A369}" destId="{7415DC8C-4EF1-41DF-99E6-25CD60CB490A}" srcOrd="2" destOrd="0" presId="urn:microsoft.com/office/officeart/2005/8/layout/process5"/>
    <dgm:cxn modelId="{0896C969-353F-4E7B-A431-CA829552D5D7}" type="presParOf" srcId="{B53D34FA-CF92-466D-BD33-8E2C3765A369}" destId="{FF17C539-C55A-4589-9925-D42AA49E81A1}" srcOrd="3" destOrd="0" presId="urn:microsoft.com/office/officeart/2005/8/layout/process5"/>
    <dgm:cxn modelId="{D901C8F8-F08B-4D1A-A781-A162C3CFF58D}" type="presParOf" srcId="{FF17C539-C55A-4589-9925-D42AA49E81A1}" destId="{A9A2CA65-8ABD-4BE6-99F4-E8868754A6A1}" srcOrd="0" destOrd="0" presId="urn:microsoft.com/office/officeart/2005/8/layout/process5"/>
    <dgm:cxn modelId="{52DCD8CC-8E15-4D14-9A63-9997FD7A408D}" type="presParOf" srcId="{B53D34FA-CF92-466D-BD33-8E2C3765A369}" destId="{F7AC184C-11BC-4BAD-BA07-812B5B6D0DD1}" srcOrd="4" destOrd="0" presId="urn:microsoft.com/office/officeart/2005/8/layout/process5"/>
    <dgm:cxn modelId="{35B11602-4B02-4AA4-A054-2310567B067F}" type="presParOf" srcId="{B53D34FA-CF92-466D-BD33-8E2C3765A369}" destId="{DDB255C0-0F00-414E-9EE0-A6A3E6A9167E}" srcOrd="5" destOrd="0" presId="urn:microsoft.com/office/officeart/2005/8/layout/process5"/>
    <dgm:cxn modelId="{7C2F3A8E-4AFE-43CD-A400-5D4585472F3F}" type="presParOf" srcId="{DDB255C0-0F00-414E-9EE0-A6A3E6A9167E}" destId="{6709B7C3-F92F-48CB-BF7F-41ED82F40082}" srcOrd="0" destOrd="0" presId="urn:microsoft.com/office/officeart/2005/8/layout/process5"/>
    <dgm:cxn modelId="{FA3764C7-8D0A-462A-AD13-FE06D12A7855}" type="presParOf" srcId="{B53D34FA-CF92-466D-BD33-8E2C3765A369}" destId="{DEE4BD94-904D-44B3-9483-8A663F71C08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FCC7EF-9EF5-4E04-BCE9-A157B778D4F7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54B1B96-A50E-4859-8C9A-46CB6BAD0C28}">
      <dgm:prSet phldrT="[Texte]"/>
      <dgm:spPr/>
      <dgm:t>
        <a:bodyPr/>
        <a:lstStyle/>
        <a:p>
          <a:pPr algn="ctr"/>
          <a:r>
            <a:rPr lang="fr-FR" dirty="0">
              <a:latin typeface="Albertus Extra Bold" pitchFamily="34" charset="0"/>
            </a:rPr>
            <a:t>Problème</a:t>
          </a:r>
          <a:endParaRPr lang="fr-FR" dirty="0"/>
        </a:p>
      </dgm:t>
    </dgm:pt>
    <dgm:pt modelId="{E93F6D00-3E3D-4181-8CA6-4BE2B2F46104}" type="parTrans" cxnId="{704027E3-9E04-40AF-88E5-31294363537B}">
      <dgm:prSet/>
      <dgm:spPr/>
      <dgm:t>
        <a:bodyPr/>
        <a:lstStyle/>
        <a:p>
          <a:pPr algn="ctr"/>
          <a:endParaRPr lang="fr-FR"/>
        </a:p>
      </dgm:t>
    </dgm:pt>
    <dgm:pt modelId="{3268DF41-71A2-458A-AF91-4D40CF67B99E}" type="sibTrans" cxnId="{704027E3-9E04-40AF-88E5-31294363537B}">
      <dgm:prSet/>
      <dgm:spPr/>
      <dgm:t>
        <a:bodyPr/>
        <a:lstStyle/>
        <a:p>
          <a:pPr algn="ctr"/>
          <a:endParaRPr lang="fr-FR"/>
        </a:p>
      </dgm:t>
    </dgm:pt>
    <dgm:pt modelId="{5D8C9BA6-CFF2-42BF-9A74-9320E4FDF150}">
      <dgm:prSet phldrT="[Texte]"/>
      <dgm:spPr/>
      <dgm:t>
        <a:bodyPr/>
        <a:lstStyle/>
        <a:p>
          <a:pPr algn="ctr"/>
          <a:r>
            <a:rPr lang="fr-FR" dirty="0">
              <a:latin typeface="Albertus Extra Bold" pitchFamily="34" charset="0"/>
            </a:rPr>
            <a:t>Algorithme</a:t>
          </a:r>
          <a:endParaRPr lang="fr-FR" dirty="0"/>
        </a:p>
      </dgm:t>
    </dgm:pt>
    <dgm:pt modelId="{C7DEA9F6-061E-4A25-A1FF-0FC17808339E}" type="parTrans" cxnId="{BA901D55-0D64-4089-8AB5-7948C6B390F5}">
      <dgm:prSet/>
      <dgm:spPr/>
      <dgm:t>
        <a:bodyPr/>
        <a:lstStyle/>
        <a:p>
          <a:pPr algn="ctr"/>
          <a:endParaRPr lang="fr-FR"/>
        </a:p>
      </dgm:t>
    </dgm:pt>
    <dgm:pt modelId="{008509D1-8120-4005-87CA-10545313BB44}" type="sibTrans" cxnId="{BA901D55-0D64-4089-8AB5-7948C6B390F5}">
      <dgm:prSet/>
      <dgm:spPr/>
      <dgm:t>
        <a:bodyPr/>
        <a:lstStyle/>
        <a:p>
          <a:pPr algn="ctr"/>
          <a:endParaRPr lang="fr-FR"/>
        </a:p>
      </dgm:t>
    </dgm:pt>
    <dgm:pt modelId="{BD1B2896-039E-4649-ADAB-1D0F5BDC461B}">
      <dgm:prSet phldrT="[Texte]"/>
      <dgm:spPr/>
      <dgm:t>
        <a:bodyPr/>
        <a:lstStyle/>
        <a:p>
          <a:pPr algn="ctr"/>
          <a:r>
            <a:rPr lang="fr-FR" dirty="0">
              <a:latin typeface="Albertus Extra Bold" pitchFamily="34" charset="0"/>
            </a:rPr>
            <a:t>Programme</a:t>
          </a:r>
          <a:endParaRPr lang="fr-FR" dirty="0"/>
        </a:p>
      </dgm:t>
    </dgm:pt>
    <dgm:pt modelId="{A9F490A6-5967-4967-AA81-4AEEE8328721}" type="parTrans" cxnId="{9ECD61D6-58D7-4744-A6F3-7FBEA2F279A7}">
      <dgm:prSet/>
      <dgm:spPr/>
      <dgm:t>
        <a:bodyPr/>
        <a:lstStyle/>
        <a:p>
          <a:pPr algn="ctr"/>
          <a:endParaRPr lang="fr-FR"/>
        </a:p>
      </dgm:t>
    </dgm:pt>
    <dgm:pt modelId="{2F030D09-9F0F-4A6A-A29C-09DB3077C29C}" type="sibTrans" cxnId="{9ECD61D6-58D7-4744-A6F3-7FBEA2F279A7}">
      <dgm:prSet/>
      <dgm:spPr/>
      <dgm:t>
        <a:bodyPr/>
        <a:lstStyle/>
        <a:p>
          <a:pPr algn="ctr"/>
          <a:endParaRPr lang="fr-FR"/>
        </a:p>
      </dgm:t>
    </dgm:pt>
    <dgm:pt modelId="{A63778FE-98DE-465B-96ED-CBA3EE2A7894}">
      <dgm:prSet phldrT="[Texte]"/>
      <dgm:spPr/>
      <dgm:t>
        <a:bodyPr/>
        <a:lstStyle/>
        <a:p>
          <a:pPr algn="ctr"/>
          <a:r>
            <a:rPr lang="fr-FR" dirty="0">
              <a:latin typeface="Albertus Extra Bold" pitchFamily="34" charset="0"/>
            </a:rPr>
            <a:t>Résultat</a:t>
          </a:r>
          <a:endParaRPr lang="fr-FR" dirty="0"/>
        </a:p>
      </dgm:t>
    </dgm:pt>
    <dgm:pt modelId="{5932C59B-1641-4B95-A69D-13BAA778D3A3}" type="parTrans" cxnId="{CC0B2807-3AD0-4E4B-AA82-2E3F271C32B4}">
      <dgm:prSet/>
      <dgm:spPr/>
      <dgm:t>
        <a:bodyPr/>
        <a:lstStyle/>
        <a:p>
          <a:pPr algn="ctr"/>
          <a:endParaRPr lang="fr-FR"/>
        </a:p>
      </dgm:t>
    </dgm:pt>
    <dgm:pt modelId="{D350C8BE-0803-4DB2-AB0D-47D033BB7868}" type="sibTrans" cxnId="{CC0B2807-3AD0-4E4B-AA82-2E3F271C32B4}">
      <dgm:prSet/>
      <dgm:spPr/>
      <dgm:t>
        <a:bodyPr/>
        <a:lstStyle/>
        <a:p>
          <a:pPr algn="ctr"/>
          <a:endParaRPr lang="fr-FR"/>
        </a:p>
      </dgm:t>
    </dgm:pt>
    <dgm:pt modelId="{B53D34FA-CF92-466D-BD33-8E2C3765A369}" type="pres">
      <dgm:prSet presAssocID="{35FCC7EF-9EF5-4E04-BCE9-A157B778D4F7}" presName="diagram" presStyleCnt="0">
        <dgm:presLayoutVars>
          <dgm:dir/>
          <dgm:resizeHandles val="exact"/>
        </dgm:presLayoutVars>
      </dgm:prSet>
      <dgm:spPr/>
    </dgm:pt>
    <dgm:pt modelId="{E3052F66-2B73-48B2-BA09-0909DF0FAC2F}" type="pres">
      <dgm:prSet presAssocID="{254B1B96-A50E-4859-8C9A-46CB6BAD0C28}" presName="node" presStyleLbl="node1" presStyleIdx="0" presStyleCnt="4" custScaleX="55539" custScaleY="42978" custLinFactNeighborX="-60070" custLinFactNeighborY="-2658">
        <dgm:presLayoutVars>
          <dgm:bulletEnabled val="1"/>
        </dgm:presLayoutVars>
      </dgm:prSet>
      <dgm:spPr/>
    </dgm:pt>
    <dgm:pt modelId="{EE413496-8361-487F-981F-770799914EF3}" type="pres">
      <dgm:prSet presAssocID="{3268DF41-71A2-458A-AF91-4D40CF67B99E}" presName="sibTrans" presStyleLbl="sibTrans2D1" presStyleIdx="0" presStyleCnt="3" custScaleX="146457" custScaleY="55046"/>
      <dgm:spPr/>
    </dgm:pt>
    <dgm:pt modelId="{FC34D74E-B2C3-417F-8980-D66178AB2B14}" type="pres">
      <dgm:prSet presAssocID="{3268DF41-71A2-458A-AF91-4D40CF67B99E}" presName="connectorText" presStyleLbl="sibTrans2D1" presStyleIdx="0" presStyleCnt="3"/>
      <dgm:spPr/>
    </dgm:pt>
    <dgm:pt modelId="{7415DC8C-4EF1-41DF-99E6-25CD60CB490A}" type="pres">
      <dgm:prSet presAssocID="{5D8C9BA6-CFF2-42BF-9A74-9320E4FDF150}" presName="node" presStyleLbl="node1" presStyleIdx="1" presStyleCnt="4" custScaleX="55539" custScaleY="42978" custLinFactNeighborX="-2997" custLinFactNeighborY="80">
        <dgm:presLayoutVars>
          <dgm:bulletEnabled val="1"/>
        </dgm:presLayoutVars>
      </dgm:prSet>
      <dgm:spPr/>
    </dgm:pt>
    <dgm:pt modelId="{FF17C539-C55A-4589-9925-D42AA49E81A1}" type="pres">
      <dgm:prSet presAssocID="{008509D1-8120-4005-87CA-10545313BB44}" presName="sibTrans" presStyleLbl="sibTrans2D1" presStyleIdx="1" presStyleCnt="3" custScaleX="146457" custScaleY="55046"/>
      <dgm:spPr/>
    </dgm:pt>
    <dgm:pt modelId="{A9A2CA65-8ABD-4BE6-99F4-E8868754A6A1}" type="pres">
      <dgm:prSet presAssocID="{008509D1-8120-4005-87CA-10545313BB44}" presName="connectorText" presStyleLbl="sibTrans2D1" presStyleIdx="1" presStyleCnt="3"/>
      <dgm:spPr/>
    </dgm:pt>
    <dgm:pt modelId="{F7AC184C-11BC-4BAD-BA07-812B5B6D0DD1}" type="pres">
      <dgm:prSet presAssocID="{BD1B2896-039E-4649-ADAB-1D0F5BDC461B}" presName="node" presStyleLbl="node1" presStyleIdx="2" presStyleCnt="4" custScaleX="55539" custScaleY="42978" custLinFactNeighborX="-2997" custLinFactNeighborY="-8691">
        <dgm:presLayoutVars>
          <dgm:bulletEnabled val="1"/>
        </dgm:presLayoutVars>
      </dgm:prSet>
      <dgm:spPr/>
    </dgm:pt>
    <dgm:pt modelId="{DDB255C0-0F00-414E-9EE0-A6A3E6A9167E}" type="pres">
      <dgm:prSet presAssocID="{2F030D09-9F0F-4A6A-A29C-09DB3077C29C}" presName="sibTrans" presStyleLbl="sibTrans2D1" presStyleIdx="2" presStyleCnt="3" custScaleX="146457" custScaleY="55046"/>
      <dgm:spPr/>
    </dgm:pt>
    <dgm:pt modelId="{6709B7C3-F92F-48CB-BF7F-41ED82F40082}" type="pres">
      <dgm:prSet presAssocID="{2F030D09-9F0F-4A6A-A29C-09DB3077C29C}" presName="connectorText" presStyleLbl="sibTrans2D1" presStyleIdx="2" presStyleCnt="3"/>
      <dgm:spPr/>
    </dgm:pt>
    <dgm:pt modelId="{DEE4BD94-904D-44B3-9483-8A663F71C089}" type="pres">
      <dgm:prSet presAssocID="{A63778FE-98DE-465B-96ED-CBA3EE2A7894}" presName="node" presStyleLbl="node1" presStyleIdx="3" presStyleCnt="4" custScaleX="55539" custScaleY="42978" custLinFactNeighborX="-12434" custLinFactNeighborY="-8691">
        <dgm:presLayoutVars>
          <dgm:bulletEnabled val="1"/>
        </dgm:presLayoutVars>
      </dgm:prSet>
      <dgm:spPr/>
    </dgm:pt>
  </dgm:ptLst>
  <dgm:cxnLst>
    <dgm:cxn modelId="{CC0B2807-3AD0-4E4B-AA82-2E3F271C32B4}" srcId="{35FCC7EF-9EF5-4E04-BCE9-A157B778D4F7}" destId="{A63778FE-98DE-465B-96ED-CBA3EE2A7894}" srcOrd="3" destOrd="0" parTransId="{5932C59B-1641-4B95-A69D-13BAA778D3A3}" sibTransId="{D350C8BE-0803-4DB2-AB0D-47D033BB7868}"/>
    <dgm:cxn modelId="{FC46F234-B35B-41D1-A812-B42D5F6F7137}" type="presOf" srcId="{3268DF41-71A2-458A-AF91-4D40CF67B99E}" destId="{EE413496-8361-487F-981F-770799914EF3}" srcOrd="0" destOrd="0" presId="urn:microsoft.com/office/officeart/2005/8/layout/process5"/>
    <dgm:cxn modelId="{AAC7B063-28D5-461E-8EBC-57A1E3F8E651}" type="presOf" srcId="{2F030D09-9F0F-4A6A-A29C-09DB3077C29C}" destId="{6709B7C3-F92F-48CB-BF7F-41ED82F40082}" srcOrd="1" destOrd="0" presId="urn:microsoft.com/office/officeart/2005/8/layout/process5"/>
    <dgm:cxn modelId="{E3CCE563-3318-433E-A8C2-8BF3A52449BD}" type="presOf" srcId="{BD1B2896-039E-4649-ADAB-1D0F5BDC461B}" destId="{F7AC184C-11BC-4BAD-BA07-812B5B6D0DD1}" srcOrd="0" destOrd="0" presId="urn:microsoft.com/office/officeart/2005/8/layout/process5"/>
    <dgm:cxn modelId="{BA901D55-0D64-4089-8AB5-7948C6B390F5}" srcId="{35FCC7EF-9EF5-4E04-BCE9-A157B778D4F7}" destId="{5D8C9BA6-CFF2-42BF-9A74-9320E4FDF150}" srcOrd="1" destOrd="0" parTransId="{C7DEA9F6-061E-4A25-A1FF-0FC17808339E}" sibTransId="{008509D1-8120-4005-87CA-10545313BB44}"/>
    <dgm:cxn modelId="{CB24D98C-ADAD-4AAC-90A4-FE03B149DEBF}" type="presOf" srcId="{3268DF41-71A2-458A-AF91-4D40CF67B99E}" destId="{FC34D74E-B2C3-417F-8980-D66178AB2B14}" srcOrd="1" destOrd="0" presId="urn:microsoft.com/office/officeart/2005/8/layout/process5"/>
    <dgm:cxn modelId="{49CACF91-0522-4DD6-AC96-E5BFF6733C41}" type="presOf" srcId="{A63778FE-98DE-465B-96ED-CBA3EE2A7894}" destId="{DEE4BD94-904D-44B3-9483-8A663F71C089}" srcOrd="0" destOrd="0" presId="urn:microsoft.com/office/officeart/2005/8/layout/process5"/>
    <dgm:cxn modelId="{C8C17899-15CE-4B6F-A5A7-DD3EFDAB1D25}" type="presOf" srcId="{5D8C9BA6-CFF2-42BF-9A74-9320E4FDF150}" destId="{7415DC8C-4EF1-41DF-99E6-25CD60CB490A}" srcOrd="0" destOrd="0" presId="urn:microsoft.com/office/officeart/2005/8/layout/process5"/>
    <dgm:cxn modelId="{960A31C0-870B-4F63-AF13-D1645C832536}" type="presOf" srcId="{008509D1-8120-4005-87CA-10545313BB44}" destId="{FF17C539-C55A-4589-9925-D42AA49E81A1}" srcOrd="0" destOrd="0" presId="urn:microsoft.com/office/officeart/2005/8/layout/process5"/>
    <dgm:cxn modelId="{99D9F4C4-4CD2-4EAE-8F87-07D450D30FF4}" type="presOf" srcId="{254B1B96-A50E-4859-8C9A-46CB6BAD0C28}" destId="{E3052F66-2B73-48B2-BA09-0909DF0FAC2F}" srcOrd="0" destOrd="0" presId="urn:microsoft.com/office/officeart/2005/8/layout/process5"/>
    <dgm:cxn modelId="{7D92E5CD-502E-4711-8FAE-F61B00904961}" type="presOf" srcId="{35FCC7EF-9EF5-4E04-BCE9-A157B778D4F7}" destId="{B53D34FA-CF92-466D-BD33-8E2C3765A369}" srcOrd="0" destOrd="0" presId="urn:microsoft.com/office/officeart/2005/8/layout/process5"/>
    <dgm:cxn modelId="{09CA9DD5-3B5C-4BD5-BD4B-1469E410DF9D}" type="presOf" srcId="{2F030D09-9F0F-4A6A-A29C-09DB3077C29C}" destId="{DDB255C0-0F00-414E-9EE0-A6A3E6A9167E}" srcOrd="0" destOrd="0" presId="urn:microsoft.com/office/officeart/2005/8/layout/process5"/>
    <dgm:cxn modelId="{9ECD61D6-58D7-4744-A6F3-7FBEA2F279A7}" srcId="{35FCC7EF-9EF5-4E04-BCE9-A157B778D4F7}" destId="{BD1B2896-039E-4649-ADAB-1D0F5BDC461B}" srcOrd="2" destOrd="0" parTransId="{A9F490A6-5967-4967-AA81-4AEEE8328721}" sibTransId="{2F030D09-9F0F-4A6A-A29C-09DB3077C29C}"/>
    <dgm:cxn modelId="{704027E3-9E04-40AF-88E5-31294363537B}" srcId="{35FCC7EF-9EF5-4E04-BCE9-A157B778D4F7}" destId="{254B1B96-A50E-4859-8C9A-46CB6BAD0C28}" srcOrd="0" destOrd="0" parTransId="{E93F6D00-3E3D-4181-8CA6-4BE2B2F46104}" sibTransId="{3268DF41-71A2-458A-AF91-4D40CF67B99E}"/>
    <dgm:cxn modelId="{876919F4-1B58-4FFC-9411-2CE1E0337EFE}" type="presOf" srcId="{008509D1-8120-4005-87CA-10545313BB44}" destId="{A9A2CA65-8ABD-4BE6-99F4-E8868754A6A1}" srcOrd="1" destOrd="0" presId="urn:microsoft.com/office/officeart/2005/8/layout/process5"/>
    <dgm:cxn modelId="{0D5E6408-FF66-4C89-BFBC-6E2343D5E87B}" type="presParOf" srcId="{B53D34FA-CF92-466D-BD33-8E2C3765A369}" destId="{E3052F66-2B73-48B2-BA09-0909DF0FAC2F}" srcOrd="0" destOrd="0" presId="urn:microsoft.com/office/officeart/2005/8/layout/process5"/>
    <dgm:cxn modelId="{1BBFDB2C-3C23-44EF-9CC4-DCFFACF16484}" type="presParOf" srcId="{B53D34FA-CF92-466D-BD33-8E2C3765A369}" destId="{EE413496-8361-487F-981F-770799914EF3}" srcOrd="1" destOrd="0" presId="urn:microsoft.com/office/officeart/2005/8/layout/process5"/>
    <dgm:cxn modelId="{1388F037-EF59-4BA1-BFE5-16633EA8999B}" type="presParOf" srcId="{EE413496-8361-487F-981F-770799914EF3}" destId="{FC34D74E-B2C3-417F-8980-D66178AB2B14}" srcOrd="0" destOrd="0" presId="urn:microsoft.com/office/officeart/2005/8/layout/process5"/>
    <dgm:cxn modelId="{E238F209-286F-4D77-B91B-725677B09CF1}" type="presParOf" srcId="{B53D34FA-CF92-466D-BD33-8E2C3765A369}" destId="{7415DC8C-4EF1-41DF-99E6-25CD60CB490A}" srcOrd="2" destOrd="0" presId="urn:microsoft.com/office/officeart/2005/8/layout/process5"/>
    <dgm:cxn modelId="{66FA2AF1-B9EE-4CE8-9399-94CA41E07A5D}" type="presParOf" srcId="{B53D34FA-CF92-466D-BD33-8E2C3765A369}" destId="{FF17C539-C55A-4589-9925-D42AA49E81A1}" srcOrd="3" destOrd="0" presId="urn:microsoft.com/office/officeart/2005/8/layout/process5"/>
    <dgm:cxn modelId="{126BC7FD-39D3-4773-A51C-CC9F10E21C1C}" type="presParOf" srcId="{FF17C539-C55A-4589-9925-D42AA49E81A1}" destId="{A9A2CA65-8ABD-4BE6-99F4-E8868754A6A1}" srcOrd="0" destOrd="0" presId="urn:microsoft.com/office/officeart/2005/8/layout/process5"/>
    <dgm:cxn modelId="{935D90F3-A495-46B1-AFA2-F9EB22228EDD}" type="presParOf" srcId="{B53D34FA-CF92-466D-BD33-8E2C3765A369}" destId="{F7AC184C-11BC-4BAD-BA07-812B5B6D0DD1}" srcOrd="4" destOrd="0" presId="urn:microsoft.com/office/officeart/2005/8/layout/process5"/>
    <dgm:cxn modelId="{037918D1-1689-436F-949F-4DA0DBA3F236}" type="presParOf" srcId="{B53D34FA-CF92-466D-BD33-8E2C3765A369}" destId="{DDB255C0-0F00-414E-9EE0-A6A3E6A9167E}" srcOrd="5" destOrd="0" presId="urn:microsoft.com/office/officeart/2005/8/layout/process5"/>
    <dgm:cxn modelId="{44810EC4-D703-4BA8-ACDA-E8E6C151A8AC}" type="presParOf" srcId="{DDB255C0-0F00-414E-9EE0-A6A3E6A9167E}" destId="{6709B7C3-F92F-48CB-BF7F-41ED82F40082}" srcOrd="0" destOrd="0" presId="urn:microsoft.com/office/officeart/2005/8/layout/process5"/>
    <dgm:cxn modelId="{390465EA-1B83-4674-8A55-1F45E67C2509}" type="presParOf" srcId="{B53D34FA-CF92-466D-BD33-8E2C3765A369}" destId="{DEE4BD94-904D-44B3-9483-8A663F71C08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FCC7EF-9EF5-4E04-BCE9-A157B778D4F7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54B1B96-A50E-4859-8C9A-46CB6BAD0C28}">
      <dgm:prSet phldrT="[Texte]"/>
      <dgm:spPr/>
      <dgm:t>
        <a:bodyPr/>
        <a:lstStyle/>
        <a:p>
          <a:pPr algn="ctr"/>
          <a:r>
            <a:rPr lang="fr-FR" dirty="0">
              <a:latin typeface="Albertus Extra Bold" pitchFamily="34" charset="0"/>
            </a:rPr>
            <a:t>Problème</a:t>
          </a:r>
          <a:endParaRPr lang="fr-FR" dirty="0"/>
        </a:p>
      </dgm:t>
    </dgm:pt>
    <dgm:pt modelId="{E93F6D00-3E3D-4181-8CA6-4BE2B2F46104}" type="parTrans" cxnId="{704027E3-9E04-40AF-88E5-31294363537B}">
      <dgm:prSet/>
      <dgm:spPr/>
      <dgm:t>
        <a:bodyPr/>
        <a:lstStyle/>
        <a:p>
          <a:pPr algn="ctr"/>
          <a:endParaRPr lang="fr-FR"/>
        </a:p>
      </dgm:t>
    </dgm:pt>
    <dgm:pt modelId="{3268DF41-71A2-458A-AF91-4D40CF67B99E}" type="sibTrans" cxnId="{704027E3-9E04-40AF-88E5-31294363537B}">
      <dgm:prSet/>
      <dgm:spPr/>
      <dgm:t>
        <a:bodyPr/>
        <a:lstStyle/>
        <a:p>
          <a:pPr algn="ctr"/>
          <a:endParaRPr lang="fr-FR"/>
        </a:p>
      </dgm:t>
    </dgm:pt>
    <dgm:pt modelId="{5D8C9BA6-CFF2-42BF-9A74-9320E4FDF150}">
      <dgm:prSet phldrT="[Texte]"/>
      <dgm:spPr/>
      <dgm:t>
        <a:bodyPr/>
        <a:lstStyle/>
        <a:p>
          <a:pPr algn="ctr"/>
          <a:r>
            <a:rPr lang="fr-FR" dirty="0">
              <a:latin typeface="Albertus Extra Bold" pitchFamily="34" charset="0"/>
            </a:rPr>
            <a:t>Algorithme</a:t>
          </a:r>
          <a:endParaRPr lang="fr-FR" dirty="0"/>
        </a:p>
      </dgm:t>
    </dgm:pt>
    <dgm:pt modelId="{C7DEA9F6-061E-4A25-A1FF-0FC17808339E}" type="parTrans" cxnId="{BA901D55-0D64-4089-8AB5-7948C6B390F5}">
      <dgm:prSet/>
      <dgm:spPr/>
      <dgm:t>
        <a:bodyPr/>
        <a:lstStyle/>
        <a:p>
          <a:pPr algn="ctr"/>
          <a:endParaRPr lang="fr-FR"/>
        </a:p>
      </dgm:t>
    </dgm:pt>
    <dgm:pt modelId="{008509D1-8120-4005-87CA-10545313BB44}" type="sibTrans" cxnId="{BA901D55-0D64-4089-8AB5-7948C6B390F5}">
      <dgm:prSet/>
      <dgm:spPr/>
      <dgm:t>
        <a:bodyPr/>
        <a:lstStyle/>
        <a:p>
          <a:pPr algn="ctr"/>
          <a:endParaRPr lang="fr-FR"/>
        </a:p>
      </dgm:t>
    </dgm:pt>
    <dgm:pt modelId="{BD1B2896-039E-4649-ADAB-1D0F5BDC461B}">
      <dgm:prSet phldrT="[Texte]"/>
      <dgm:spPr/>
      <dgm:t>
        <a:bodyPr/>
        <a:lstStyle/>
        <a:p>
          <a:pPr algn="ctr"/>
          <a:r>
            <a:rPr lang="fr-FR" dirty="0">
              <a:latin typeface="Albertus Extra Bold" pitchFamily="34" charset="0"/>
            </a:rPr>
            <a:t>Programme</a:t>
          </a:r>
          <a:endParaRPr lang="fr-FR" dirty="0"/>
        </a:p>
      </dgm:t>
    </dgm:pt>
    <dgm:pt modelId="{A9F490A6-5967-4967-AA81-4AEEE8328721}" type="parTrans" cxnId="{9ECD61D6-58D7-4744-A6F3-7FBEA2F279A7}">
      <dgm:prSet/>
      <dgm:spPr/>
      <dgm:t>
        <a:bodyPr/>
        <a:lstStyle/>
        <a:p>
          <a:pPr algn="ctr"/>
          <a:endParaRPr lang="fr-FR"/>
        </a:p>
      </dgm:t>
    </dgm:pt>
    <dgm:pt modelId="{2F030D09-9F0F-4A6A-A29C-09DB3077C29C}" type="sibTrans" cxnId="{9ECD61D6-58D7-4744-A6F3-7FBEA2F279A7}">
      <dgm:prSet/>
      <dgm:spPr/>
      <dgm:t>
        <a:bodyPr/>
        <a:lstStyle/>
        <a:p>
          <a:pPr algn="ctr"/>
          <a:endParaRPr lang="fr-FR"/>
        </a:p>
      </dgm:t>
    </dgm:pt>
    <dgm:pt modelId="{A63778FE-98DE-465B-96ED-CBA3EE2A7894}">
      <dgm:prSet phldrT="[Texte]"/>
      <dgm:spPr/>
      <dgm:t>
        <a:bodyPr/>
        <a:lstStyle/>
        <a:p>
          <a:pPr algn="ctr"/>
          <a:r>
            <a:rPr lang="fr-FR" dirty="0">
              <a:latin typeface="Albertus Extra Bold" pitchFamily="34" charset="0"/>
            </a:rPr>
            <a:t>Résultat</a:t>
          </a:r>
          <a:endParaRPr lang="fr-FR" dirty="0"/>
        </a:p>
      </dgm:t>
    </dgm:pt>
    <dgm:pt modelId="{5932C59B-1641-4B95-A69D-13BAA778D3A3}" type="parTrans" cxnId="{CC0B2807-3AD0-4E4B-AA82-2E3F271C32B4}">
      <dgm:prSet/>
      <dgm:spPr/>
      <dgm:t>
        <a:bodyPr/>
        <a:lstStyle/>
        <a:p>
          <a:pPr algn="ctr"/>
          <a:endParaRPr lang="fr-FR"/>
        </a:p>
      </dgm:t>
    </dgm:pt>
    <dgm:pt modelId="{D350C8BE-0803-4DB2-AB0D-47D033BB7868}" type="sibTrans" cxnId="{CC0B2807-3AD0-4E4B-AA82-2E3F271C32B4}">
      <dgm:prSet/>
      <dgm:spPr/>
      <dgm:t>
        <a:bodyPr/>
        <a:lstStyle/>
        <a:p>
          <a:pPr algn="ctr"/>
          <a:endParaRPr lang="fr-FR"/>
        </a:p>
      </dgm:t>
    </dgm:pt>
    <dgm:pt modelId="{B53D34FA-CF92-466D-BD33-8E2C3765A369}" type="pres">
      <dgm:prSet presAssocID="{35FCC7EF-9EF5-4E04-BCE9-A157B778D4F7}" presName="diagram" presStyleCnt="0">
        <dgm:presLayoutVars>
          <dgm:dir/>
          <dgm:resizeHandles val="exact"/>
        </dgm:presLayoutVars>
      </dgm:prSet>
      <dgm:spPr/>
    </dgm:pt>
    <dgm:pt modelId="{E3052F66-2B73-48B2-BA09-0909DF0FAC2F}" type="pres">
      <dgm:prSet presAssocID="{254B1B96-A50E-4859-8C9A-46CB6BAD0C28}" presName="node" presStyleLbl="node1" presStyleIdx="0" presStyleCnt="4" custScaleX="55539" custScaleY="42978" custLinFactNeighborX="-60070" custLinFactNeighborY="-2658">
        <dgm:presLayoutVars>
          <dgm:bulletEnabled val="1"/>
        </dgm:presLayoutVars>
      </dgm:prSet>
      <dgm:spPr/>
    </dgm:pt>
    <dgm:pt modelId="{EE413496-8361-487F-981F-770799914EF3}" type="pres">
      <dgm:prSet presAssocID="{3268DF41-71A2-458A-AF91-4D40CF67B99E}" presName="sibTrans" presStyleLbl="sibTrans2D1" presStyleIdx="0" presStyleCnt="3" custScaleX="146457" custScaleY="55046"/>
      <dgm:spPr/>
    </dgm:pt>
    <dgm:pt modelId="{FC34D74E-B2C3-417F-8980-D66178AB2B14}" type="pres">
      <dgm:prSet presAssocID="{3268DF41-71A2-458A-AF91-4D40CF67B99E}" presName="connectorText" presStyleLbl="sibTrans2D1" presStyleIdx="0" presStyleCnt="3"/>
      <dgm:spPr/>
    </dgm:pt>
    <dgm:pt modelId="{7415DC8C-4EF1-41DF-99E6-25CD60CB490A}" type="pres">
      <dgm:prSet presAssocID="{5D8C9BA6-CFF2-42BF-9A74-9320E4FDF150}" presName="node" presStyleLbl="node1" presStyleIdx="1" presStyleCnt="4" custScaleX="55539" custScaleY="42978" custLinFactNeighborX="-2997" custLinFactNeighborY="80">
        <dgm:presLayoutVars>
          <dgm:bulletEnabled val="1"/>
        </dgm:presLayoutVars>
      </dgm:prSet>
      <dgm:spPr/>
    </dgm:pt>
    <dgm:pt modelId="{FF17C539-C55A-4589-9925-D42AA49E81A1}" type="pres">
      <dgm:prSet presAssocID="{008509D1-8120-4005-87CA-10545313BB44}" presName="sibTrans" presStyleLbl="sibTrans2D1" presStyleIdx="1" presStyleCnt="3" custScaleX="146457" custScaleY="55046"/>
      <dgm:spPr/>
    </dgm:pt>
    <dgm:pt modelId="{A9A2CA65-8ABD-4BE6-99F4-E8868754A6A1}" type="pres">
      <dgm:prSet presAssocID="{008509D1-8120-4005-87CA-10545313BB44}" presName="connectorText" presStyleLbl="sibTrans2D1" presStyleIdx="1" presStyleCnt="3"/>
      <dgm:spPr/>
    </dgm:pt>
    <dgm:pt modelId="{F7AC184C-11BC-4BAD-BA07-812B5B6D0DD1}" type="pres">
      <dgm:prSet presAssocID="{BD1B2896-039E-4649-ADAB-1D0F5BDC461B}" presName="node" presStyleLbl="node1" presStyleIdx="2" presStyleCnt="4" custScaleX="55539" custScaleY="42978" custLinFactNeighborX="-2997" custLinFactNeighborY="-8691">
        <dgm:presLayoutVars>
          <dgm:bulletEnabled val="1"/>
        </dgm:presLayoutVars>
      </dgm:prSet>
      <dgm:spPr/>
    </dgm:pt>
    <dgm:pt modelId="{DDB255C0-0F00-414E-9EE0-A6A3E6A9167E}" type="pres">
      <dgm:prSet presAssocID="{2F030D09-9F0F-4A6A-A29C-09DB3077C29C}" presName="sibTrans" presStyleLbl="sibTrans2D1" presStyleIdx="2" presStyleCnt="3" custScaleX="146457" custScaleY="55046"/>
      <dgm:spPr/>
    </dgm:pt>
    <dgm:pt modelId="{6709B7C3-F92F-48CB-BF7F-41ED82F40082}" type="pres">
      <dgm:prSet presAssocID="{2F030D09-9F0F-4A6A-A29C-09DB3077C29C}" presName="connectorText" presStyleLbl="sibTrans2D1" presStyleIdx="2" presStyleCnt="3"/>
      <dgm:spPr/>
    </dgm:pt>
    <dgm:pt modelId="{DEE4BD94-904D-44B3-9483-8A663F71C089}" type="pres">
      <dgm:prSet presAssocID="{A63778FE-98DE-465B-96ED-CBA3EE2A7894}" presName="node" presStyleLbl="node1" presStyleIdx="3" presStyleCnt="4" custScaleX="55539" custScaleY="42978" custLinFactNeighborX="-12434" custLinFactNeighborY="-8691">
        <dgm:presLayoutVars>
          <dgm:bulletEnabled val="1"/>
        </dgm:presLayoutVars>
      </dgm:prSet>
      <dgm:spPr/>
    </dgm:pt>
  </dgm:ptLst>
  <dgm:cxnLst>
    <dgm:cxn modelId="{CC0B2807-3AD0-4E4B-AA82-2E3F271C32B4}" srcId="{35FCC7EF-9EF5-4E04-BCE9-A157B778D4F7}" destId="{A63778FE-98DE-465B-96ED-CBA3EE2A7894}" srcOrd="3" destOrd="0" parTransId="{5932C59B-1641-4B95-A69D-13BAA778D3A3}" sibTransId="{D350C8BE-0803-4DB2-AB0D-47D033BB7868}"/>
    <dgm:cxn modelId="{D5786928-A385-43FC-863E-E0923703876C}" type="presOf" srcId="{008509D1-8120-4005-87CA-10545313BB44}" destId="{FF17C539-C55A-4589-9925-D42AA49E81A1}" srcOrd="0" destOrd="0" presId="urn:microsoft.com/office/officeart/2005/8/layout/process5"/>
    <dgm:cxn modelId="{89D8BB41-6E15-4980-AABC-8FDE0BECB29C}" type="presOf" srcId="{008509D1-8120-4005-87CA-10545313BB44}" destId="{A9A2CA65-8ABD-4BE6-99F4-E8868754A6A1}" srcOrd="1" destOrd="0" presId="urn:microsoft.com/office/officeart/2005/8/layout/process5"/>
    <dgm:cxn modelId="{110FF264-E203-42FD-A9C6-597038186FC9}" type="presOf" srcId="{5D8C9BA6-CFF2-42BF-9A74-9320E4FDF150}" destId="{7415DC8C-4EF1-41DF-99E6-25CD60CB490A}" srcOrd="0" destOrd="0" presId="urn:microsoft.com/office/officeart/2005/8/layout/process5"/>
    <dgm:cxn modelId="{33F6364A-DFFB-4EC8-82F9-64BE8179F28C}" type="presOf" srcId="{35FCC7EF-9EF5-4E04-BCE9-A157B778D4F7}" destId="{B53D34FA-CF92-466D-BD33-8E2C3765A369}" srcOrd="0" destOrd="0" presId="urn:microsoft.com/office/officeart/2005/8/layout/process5"/>
    <dgm:cxn modelId="{BA901D55-0D64-4089-8AB5-7948C6B390F5}" srcId="{35FCC7EF-9EF5-4E04-BCE9-A157B778D4F7}" destId="{5D8C9BA6-CFF2-42BF-9A74-9320E4FDF150}" srcOrd="1" destOrd="0" parTransId="{C7DEA9F6-061E-4A25-A1FF-0FC17808339E}" sibTransId="{008509D1-8120-4005-87CA-10545313BB44}"/>
    <dgm:cxn modelId="{4041C07D-0E48-4B08-A595-0DFF05B40B99}" type="presOf" srcId="{2F030D09-9F0F-4A6A-A29C-09DB3077C29C}" destId="{6709B7C3-F92F-48CB-BF7F-41ED82F40082}" srcOrd="1" destOrd="0" presId="urn:microsoft.com/office/officeart/2005/8/layout/process5"/>
    <dgm:cxn modelId="{DD311183-0F9E-495F-A930-CDC2986FF920}" type="presOf" srcId="{A63778FE-98DE-465B-96ED-CBA3EE2A7894}" destId="{DEE4BD94-904D-44B3-9483-8A663F71C089}" srcOrd="0" destOrd="0" presId="urn:microsoft.com/office/officeart/2005/8/layout/process5"/>
    <dgm:cxn modelId="{FE96EA9E-5EA8-4B3E-8B14-DC07EC864ECE}" type="presOf" srcId="{254B1B96-A50E-4859-8C9A-46CB6BAD0C28}" destId="{E3052F66-2B73-48B2-BA09-0909DF0FAC2F}" srcOrd="0" destOrd="0" presId="urn:microsoft.com/office/officeart/2005/8/layout/process5"/>
    <dgm:cxn modelId="{36A9B1AE-145B-4FAD-BCCA-008EFEDB85EF}" type="presOf" srcId="{2F030D09-9F0F-4A6A-A29C-09DB3077C29C}" destId="{DDB255C0-0F00-414E-9EE0-A6A3E6A9167E}" srcOrd="0" destOrd="0" presId="urn:microsoft.com/office/officeart/2005/8/layout/process5"/>
    <dgm:cxn modelId="{9ECD61D6-58D7-4744-A6F3-7FBEA2F279A7}" srcId="{35FCC7EF-9EF5-4E04-BCE9-A157B778D4F7}" destId="{BD1B2896-039E-4649-ADAB-1D0F5BDC461B}" srcOrd="2" destOrd="0" parTransId="{A9F490A6-5967-4967-AA81-4AEEE8328721}" sibTransId="{2F030D09-9F0F-4A6A-A29C-09DB3077C29C}"/>
    <dgm:cxn modelId="{10D952DD-B260-4283-9CEE-C56AE58DC1BD}" type="presOf" srcId="{3268DF41-71A2-458A-AF91-4D40CF67B99E}" destId="{FC34D74E-B2C3-417F-8980-D66178AB2B14}" srcOrd="1" destOrd="0" presId="urn:microsoft.com/office/officeart/2005/8/layout/process5"/>
    <dgm:cxn modelId="{CA3D07DF-7403-41FF-9FBB-1D35508364FA}" type="presOf" srcId="{3268DF41-71A2-458A-AF91-4D40CF67B99E}" destId="{EE413496-8361-487F-981F-770799914EF3}" srcOrd="0" destOrd="0" presId="urn:microsoft.com/office/officeart/2005/8/layout/process5"/>
    <dgm:cxn modelId="{704027E3-9E04-40AF-88E5-31294363537B}" srcId="{35FCC7EF-9EF5-4E04-BCE9-A157B778D4F7}" destId="{254B1B96-A50E-4859-8C9A-46CB6BAD0C28}" srcOrd="0" destOrd="0" parTransId="{E93F6D00-3E3D-4181-8CA6-4BE2B2F46104}" sibTransId="{3268DF41-71A2-458A-AF91-4D40CF67B99E}"/>
    <dgm:cxn modelId="{0EE508F2-77AE-43FD-8CC2-D6B55891BB78}" type="presOf" srcId="{BD1B2896-039E-4649-ADAB-1D0F5BDC461B}" destId="{F7AC184C-11BC-4BAD-BA07-812B5B6D0DD1}" srcOrd="0" destOrd="0" presId="urn:microsoft.com/office/officeart/2005/8/layout/process5"/>
    <dgm:cxn modelId="{88EFABFE-B262-4B80-B7A3-F164ABFF6629}" type="presParOf" srcId="{B53D34FA-CF92-466D-BD33-8E2C3765A369}" destId="{E3052F66-2B73-48B2-BA09-0909DF0FAC2F}" srcOrd="0" destOrd="0" presId="urn:microsoft.com/office/officeart/2005/8/layout/process5"/>
    <dgm:cxn modelId="{81959DE7-7F8F-47E4-85A5-F29A812EEEF1}" type="presParOf" srcId="{B53D34FA-CF92-466D-BD33-8E2C3765A369}" destId="{EE413496-8361-487F-981F-770799914EF3}" srcOrd="1" destOrd="0" presId="urn:microsoft.com/office/officeart/2005/8/layout/process5"/>
    <dgm:cxn modelId="{74A20D3E-F057-4511-BDBA-EDEFDCDCB3B5}" type="presParOf" srcId="{EE413496-8361-487F-981F-770799914EF3}" destId="{FC34D74E-B2C3-417F-8980-D66178AB2B14}" srcOrd="0" destOrd="0" presId="urn:microsoft.com/office/officeart/2005/8/layout/process5"/>
    <dgm:cxn modelId="{2E78764C-4E69-4C29-94B7-C55438A0458A}" type="presParOf" srcId="{B53D34FA-CF92-466D-BD33-8E2C3765A369}" destId="{7415DC8C-4EF1-41DF-99E6-25CD60CB490A}" srcOrd="2" destOrd="0" presId="urn:microsoft.com/office/officeart/2005/8/layout/process5"/>
    <dgm:cxn modelId="{AE90C8C3-7F12-41E4-9901-C89275E4AC09}" type="presParOf" srcId="{B53D34FA-CF92-466D-BD33-8E2C3765A369}" destId="{FF17C539-C55A-4589-9925-D42AA49E81A1}" srcOrd="3" destOrd="0" presId="urn:microsoft.com/office/officeart/2005/8/layout/process5"/>
    <dgm:cxn modelId="{122508A5-20C0-4795-9D08-CAF0172325E3}" type="presParOf" srcId="{FF17C539-C55A-4589-9925-D42AA49E81A1}" destId="{A9A2CA65-8ABD-4BE6-99F4-E8868754A6A1}" srcOrd="0" destOrd="0" presId="urn:microsoft.com/office/officeart/2005/8/layout/process5"/>
    <dgm:cxn modelId="{B41A75F9-CCBA-4858-8495-F697E1A6DCFE}" type="presParOf" srcId="{B53D34FA-CF92-466D-BD33-8E2C3765A369}" destId="{F7AC184C-11BC-4BAD-BA07-812B5B6D0DD1}" srcOrd="4" destOrd="0" presId="urn:microsoft.com/office/officeart/2005/8/layout/process5"/>
    <dgm:cxn modelId="{CB58E9D2-63FF-477B-A051-967CAAC58A19}" type="presParOf" srcId="{B53D34FA-CF92-466D-BD33-8E2C3765A369}" destId="{DDB255C0-0F00-414E-9EE0-A6A3E6A9167E}" srcOrd="5" destOrd="0" presId="urn:microsoft.com/office/officeart/2005/8/layout/process5"/>
    <dgm:cxn modelId="{B0B24B1B-3305-4BD7-A06C-35F5A10CF7D0}" type="presParOf" srcId="{DDB255C0-0F00-414E-9EE0-A6A3E6A9167E}" destId="{6709B7C3-F92F-48CB-BF7F-41ED82F40082}" srcOrd="0" destOrd="0" presId="urn:microsoft.com/office/officeart/2005/8/layout/process5"/>
    <dgm:cxn modelId="{E12E6F87-6510-4182-A924-5CD8A7EA8607}" type="presParOf" srcId="{B53D34FA-CF92-466D-BD33-8E2C3765A369}" destId="{DEE4BD94-904D-44B3-9483-8A663F71C08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52F66-2B73-48B2-BA09-0909DF0FAC2F}">
      <dsp:nvSpPr>
        <dsp:cNvPr id="0" name=""/>
        <dsp:cNvSpPr/>
      </dsp:nvSpPr>
      <dsp:spPr>
        <a:xfrm>
          <a:off x="0" y="0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latin typeface="Albertus Extra Bold" pitchFamily="34" charset="0"/>
            </a:rPr>
            <a:t>Problème</a:t>
          </a:r>
          <a:endParaRPr lang="fr-FR" sz="4500" kern="1200" dirty="0"/>
        </a:p>
      </dsp:txBody>
      <dsp:txXfrm>
        <a:off x="36492" y="36492"/>
        <a:ext cx="2610489" cy="1172954"/>
      </dsp:txXfrm>
    </dsp:sp>
    <dsp:sp modelId="{EE413496-8361-487F-981F-770799914EF3}">
      <dsp:nvSpPr>
        <dsp:cNvPr id="0" name=""/>
        <dsp:cNvSpPr/>
      </dsp:nvSpPr>
      <dsp:spPr>
        <a:xfrm rot="3131">
          <a:off x="2914904" y="295449"/>
          <a:ext cx="1854100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2914904" y="427278"/>
        <a:ext cx="1656222" cy="395756"/>
      </dsp:txXfrm>
    </dsp:sp>
    <dsp:sp modelId="{7415DC8C-4EF1-41DF-99E6-25CD60CB490A}">
      <dsp:nvSpPr>
        <dsp:cNvPr id="0" name=""/>
        <dsp:cNvSpPr/>
      </dsp:nvSpPr>
      <dsp:spPr>
        <a:xfrm>
          <a:off x="5072093" y="4619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500" kern="1200" dirty="0"/>
        </a:p>
      </dsp:txBody>
      <dsp:txXfrm>
        <a:off x="5108585" y="41111"/>
        <a:ext cx="2610489" cy="1172954"/>
      </dsp:txXfrm>
    </dsp:sp>
    <dsp:sp modelId="{FF17C539-C55A-4589-9925-D42AA49E81A1}">
      <dsp:nvSpPr>
        <dsp:cNvPr id="0" name=""/>
        <dsp:cNvSpPr/>
      </dsp:nvSpPr>
      <dsp:spPr>
        <a:xfrm rot="5400000">
          <a:off x="5762423" y="1734787"/>
          <a:ext cx="1302814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6215952" y="1413177"/>
        <a:ext cx="395756" cy="1104936"/>
      </dsp:txXfrm>
    </dsp:sp>
    <dsp:sp modelId="{F7AC184C-11BC-4BAD-BA07-812B5B6D0DD1}">
      <dsp:nvSpPr>
        <dsp:cNvPr id="0" name=""/>
        <dsp:cNvSpPr/>
      </dsp:nvSpPr>
      <dsp:spPr>
        <a:xfrm>
          <a:off x="5072093" y="2928963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500" kern="1200" dirty="0"/>
        </a:p>
      </dsp:txBody>
      <dsp:txXfrm>
        <a:off x="5108585" y="2965455"/>
        <a:ext cx="2610489" cy="1172954"/>
      </dsp:txXfrm>
    </dsp:sp>
    <dsp:sp modelId="{DDB255C0-0F00-414E-9EE0-A6A3E6A9167E}">
      <dsp:nvSpPr>
        <dsp:cNvPr id="0" name=""/>
        <dsp:cNvSpPr/>
      </dsp:nvSpPr>
      <dsp:spPr>
        <a:xfrm rot="10800000">
          <a:off x="2986563" y="3222135"/>
          <a:ext cx="1854099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 rot="10800000">
        <a:off x="3184441" y="3354054"/>
        <a:ext cx="1656221" cy="395756"/>
      </dsp:txXfrm>
    </dsp:sp>
    <dsp:sp modelId="{DEE4BD94-904D-44B3-9483-8A663F71C089}">
      <dsp:nvSpPr>
        <dsp:cNvPr id="0" name=""/>
        <dsp:cNvSpPr/>
      </dsp:nvSpPr>
      <dsp:spPr>
        <a:xfrm>
          <a:off x="0" y="2928963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500" kern="1200" dirty="0"/>
        </a:p>
      </dsp:txBody>
      <dsp:txXfrm>
        <a:off x="36492" y="2965455"/>
        <a:ext cx="2610489" cy="11729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52F66-2B73-48B2-BA09-0909DF0FAC2F}">
      <dsp:nvSpPr>
        <dsp:cNvPr id="0" name=""/>
        <dsp:cNvSpPr/>
      </dsp:nvSpPr>
      <dsp:spPr>
        <a:xfrm>
          <a:off x="0" y="0"/>
          <a:ext cx="1473085" cy="6839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Albertus Extra Bold" pitchFamily="34" charset="0"/>
            </a:rPr>
            <a:t>Problème</a:t>
          </a:r>
          <a:endParaRPr lang="fr-FR" sz="2100" kern="1200" dirty="0"/>
        </a:p>
      </dsp:txBody>
      <dsp:txXfrm>
        <a:off x="20032" y="20032"/>
        <a:ext cx="1433021" cy="643890"/>
      </dsp:txXfrm>
    </dsp:sp>
    <dsp:sp modelId="{EE413496-8361-487F-981F-770799914EF3}">
      <dsp:nvSpPr>
        <dsp:cNvPr id="0" name=""/>
        <dsp:cNvSpPr/>
      </dsp:nvSpPr>
      <dsp:spPr>
        <a:xfrm rot="1527">
          <a:off x="1612848" y="161574"/>
          <a:ext cx="1119703" cy="362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1612848" y="233966"/>
        <a:ext cx="1011078" cy="217250"/>
      </dsp:txXfrm>
    </dsp:sp>
    <dsp:sp modelId="{7415DC8C-4EF1-41DF-99E6-25CD60CB490A}">
      <dsp:nvSpPr>
        <dsp:cNvPr id="0" name=""/>
        <dsp:cNvSpPr/>
      </dsp:nvSpPr>
      <dsp:spPr>
        <a:xfrm>
          <a:off x="2915589" y="1295"/>
          <a:ext cx="1473085" cy="683954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Albertus Extra Bold" pitchFamily="34" charset="0"/>
            </a:rPr>
            <a:t>Algorithme</a:t>
          </a:r>
          <a:endParaRPr lang="fr-FR" sz="2100" kern="1200" dirty="0"/>
        </a:p>
      </dsp:txBody>
      <dsp:txXfrm>
        <a:off x="2935621" y="21327"/>
        <a:ext cx="1433021" cy="643890"/>
      </dsp:txXfrm>
    </dsp:sp>
    <dsp:sp modelId="{FF17C539-C55A-4589-9925-D42AA49E81A1}">
      <dsp:nvSpPr>
        <dsp:cNvPr id="0" name=""/>
        <dsp:cNvSpPr/>
      </dsp:nvSpPr>
      <dsp:spPr>
        <a:xfrm rot="5400000">
          <a:off x="3294543" y="951066"/>
          <a:ext cx="715176" cy="362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 rot="-5400000">
        <a:off x="3543506" y="774520"/>
        <a:ext cx="217250" cy="606551"/>
      </dsp:txXfrm>
    </dsp:sp>
    <dsp:sp modelId="{F7AC184C-11BC-4BAD-BA07-812B5B6D0DD1}">
      <dsp:nvSpPr>
        <dsp:cNvPr id="0" name=""/>
        <dsp:cNvSpPr/>
      </dsp:nvSpPr>
      <dsp:spPr>
        <a:xfrm>
          <a:off x="2915589" y="1606605"/>
          <a:ext cx="1473085" cy="683954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Albertus Extra Bold" pitchFamily="34" charset="0"/>
            </a:rPr>
            <a:t>Programme</a:t>
          </a:r>
          <a:endParaRPr lang="fr-FR" sz="2100" kern="1200" dirty="0"/>
        </a:p>
      </dsp:txBody>
      <dsp:txXfrm>
        <a:off x="2935621" y="1626637"/>
        <a:ext cx="1433021" cy="643890"/>
      </dsp:txXfrm>
    </dsp:sp>
    <dsp:sp modelId="{DDB255C0-0F00-414E-9EE0-A6A3E6A9167E}">
      <dsp:nvSpPr>
        <dsp:cNvPr id="0" name=""/>
        <dsp:cNvSpPr/>
      </dsp:nvSpPr>
      <dsp:spPr>
        <a:xfrm rot="10800000">
          <a:off x="1770731" y="1767542"/>
          <a:ext cx="1017813" cy="362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 rot="10800000">
        <a:off x="1879356" y="1839958"/>
        <a:ext cx="909188" cy="217250"/>
      </dsp:txXfrm>
    </dsp:sp>
    <dsp:sp modelId="{DEE4BD94-904D-44B3-9483-8A663F71C089}">
      <dsp:nvSpPr>
        <dsp:cNvPr id="0" name=""/>
        <dsp:cNvSpPr/>
      </dsp:nvSpPr>
      <dsp:spPr>
        <a:xfrm>
          <a:off x="131263" y="1606605"/>
          <a:ext cx="1473085" cy="68395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Albertus Extra Bold" pitchFamily="34" charset="0"/>
            </a:rPr>
            <a:t>Résultat</a:t>
          </a:r>
          <a:endParaRPr lang="fr-FR" sz="2100" kern="1200" dirty="0"/>
        </a:p>
      </dsp:txBody>
      <dsp:txXfrm>
        <a:off x="151295" y="1626637"/>
        <a:ext cx="1433021" cy="6438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52F66-2B73-48B2-BA09-0909DF0FAC2F}">
      <dsp:nvSpPr>
        <dsp:cNvPr id="0" name=""/>
        <dsp:cNvSpPr/>
      </dsp:nvSpPr>
      <dsp:spPr>
        <a:xfrm>
          <a:off x="0" y="0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atin typeface="Albertus Extra Bold" pitchFamily="34" charset="0"/>
            </a:rPr>
            <a:t>Problème</a:t>
          </a:r>
          <a:endParaRPr lang="fr-FR" sz="3800" kern="1200" dirty="0"/>
        </a:p>
      </dsp:txBody>
      <dsp:txXfrm>
        <a:off x="36492" y="36492"/>
        <a:ext cx="2610489" cy="1172954"/>
      </dsp:txXfrm>
    </dsp:sp>
    <dsp:sp modelId="{EE413496-8361-487F-981F-770799914EF3}">
      <dsp:nvSpPr>
        <dsp:cNvPr id="0" name=""/>
        <dsp:cNvSpPr/>
      </dsp:nvSpPr>
      <dsp:spPr>
        <a:xfrm rot="3131">
          <a:off x="2914904" y="295449"/>
          <a:ext cx="1854100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2914904" y="427278"/>
        <a:ext cx="1656222" cy="395756"/>
      </dsp:txXfrm>
    </dsp:sp>
    <dsp:sp modelId="{7415DC8C-4EF1-41DF-99E6-25CD60CB490A}">
      <dsp:nvSpPr>
        <dsp:cNvPr id="0" name=""/>
        <dsp:cNvSpPr/>
      </dsp:nvSpPr>
      <dsp:spPr>
        <a:xfrm>
          <a:off x="5072093" y="4619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atin typeface="Albertus Extra Bold" pitchFamily="34" charset="0"/>
            </a:rPr>
            <a:t>Algorithme</a:t>
          </a:r>
          <a:endParaRPr lang="fr-FR" sz="3800" kern="1200" dirty="0"/>
        </a:p>
      </dsp:txBody>
      <dsp:txXfrm>
        <a:off x="5108585" y="41111"/>
        <a:ext cx="2610489" cy="1172954"/>
      </dsp:txXfrm>
    </dsp:sp>
    <dsp:sp modelId="{FF17C539-C55A-4589-9925-D42AA49E81A1}">
      <dsp:nvSpPr>
        <dsp:cNvPr id="0" name=""/>
        <dsp:cNvSpPr/>
      </dsp:nvSpPr>
      <dsp:spPr>
        <a:xfrm rot="5400000">
          <a:off x="5762423" y="1734787"/>
          <a:ext cx="1302814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000" kern="1200"/>
        </a:p>
      </dsp:txBody>
      <dsp:txXfrm rot="-5400000">
        <a:off x="6215952" y="1413177"/>
        <a:ext cx="395756" cy="1104936"/>
      </dsp:txXfrm>
    </dsp:sp>
    <dsp:sp modelId="{F7AC184C-11BC-4BAD-BA07-812B5B6D0DD1}">
      <dsp:nvSpPr>
        <dsp:cNvPr id="0" name=""/>
        <dsp:cNvSpPr/>
      </dsp:nvSpPr>
      <dsp:spPr>
        <a:xfrm>
          <a:off x="5072093" y="2928963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atin typeface="Albertus Extra Bold" pitchFamily="34" charset="0"/>
            </a:rPr>
            <a:t>Programme</a:t>
          </a:r>
          <a:endParaRPr lang="fr-FR" sz="3800" kern="1200" dirty="0"/>
        </a:p>
      </dsp:txBody>
      <dsp:txXfrm>
        <a:off x="5108585" y="2965455"/>
        <a:ext cx="2610489" cy="1172954"/>
      </dsp:txXfrm>
    </dsp:sp>
    <dsp:sp modelId="{DDB255C0-0F00-414E-9EE0-A6A3E6A9167E}">
      <dsp:nvSpPr>
        <dsp:cNvPr id="0" name=""/>
        <dsp:cNvSpPr/>
      </dsp:nvSpPr>
      <dsp:spPr>
        <a:xfrm rot="10800000">
          <a:off x="2986563" y="3222135"/>
          <a:ext cx="1854099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 rot="10800000">
        <a:off x="3184441" y="3354054"/>
        <a:ext cx="1656221" cy="395756"/>
      </dsp:txXfrm>
    </dsp:sp>
    <dsp:sp modelId="{DEE4BD94-904D-44B3-9483-8A663F71C089}">
      <dsp:nvSpPr>
        <dsp:cNvPr id="0" name=""/>
        <dsp:cNvSpPr/>
      </dsp:nvSpPr>
      <dsp:spPr>
        <a:xfrm>
          <a:off x="0" y="2928963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atin typeface="Albertus Extra Bold" pitchFamily="34" charset="0"/>
            </a:rPr>
            <a:t>Résultat</a:t>
          </a:r>
          <a:endParaRPr lang="fr-FR" sz="3800" kern="1200" dirty="0"/>
        </a:p>
      </dsp:txBody>
      <dsp:txXfrm>
        <a:off x="36492" y="2965455"/>
        <a:ext cx="2610489" cy="1172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52F66-2B73-48B2-BA09-0909DF0FAC2F}">
      <dsp:nvSpPr>
        <dsp:cNvPr id="0" name=""/>
        <dsp:cNvSpPr/>
      </dsp:nvSpPr>
      <dsp:spPr>
        <a:xfrm>
          <a:off x="0" y="0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>
              <a:latin typeface="Albertus Extra Bold" pitchFamily="34" charset="0"/>
            </a:rPr>
            <a:t>Problème</a:t>
          </a:r>
          <a:endParaRPr lang="fr-FR" sz="4500" kern="1200" dirty="0"/>
        </a:p>
      </dsp:txBody>
      <dsp:txXfrm>
        <a:off x="36492" y="36492"/>
        <a:ext cx="2610489" cy="1172954"/>
      </dsp:txXfrm>
    </dsp:sp>
    <dsp:sp modelId="{EE413496-8361-487F-981F-770799914EF3}">
      <dsp:nvSpPr>
        <dsp:cNvPr id="0" name=""/>
        <dsp:cNvSpPr/>
      </dsp:nvSpPr>
      <dsp:spPr>
        <a:xfrm rot="3131">
          <a:off x="2914904" y="295449"/>
          <a:ext cx="1854100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2914904" y="427278"/>
        <a:ext cx="1656222" cy="395756"/>
      </dsp:txXfrm>
    </dsp:sp>
    <dsp:sp modelId="{7415DC8C-4EF1-41DF-99E6-25CD60CB490A}">
      <dsp:nvSpPr>
        <dsp:cNvPr id="0" name=""/>
        <dsp:cNvSpPr/>
      </dsp:nvSpPr>
      <dsp:spPr>
        <a:xfrm>
          <a:off x="5072093" y="4619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500" kern="1200" dirty="0"/>
        </a:p>
      </dsp:txBody>
      <dsp:txXfrm>
        <a:off x="5108585" y="41111"/>
        <a:ext cx="2610489" cy="1172954"/>
      </dsp:txXfrm>
    </dsp:sp>
    <dsp:sp modelId="{FF17C539-C55A-4589-9925-D42AA49E81A1}">
      <dsp:nvSpPr>
        <dsp:cNvPr id="0" name=""/>
        <dsp:cNvSpPr/>
      </dsp:nvSpPr>
      <dsp:spPr>
        <a:xfrm rot="5400000">
          <a:off x="5762423" y="1734787"/>
          <a:ext cx="1302814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6215952" y="1413177"/>
        <a:ext cx="395756" cy="1104936"/>
      </dsp:txXfrm>
    </dsp:sp>
    <dsp:sp modelId="{F7AC184C-11BC-4BAD-BA07-812B5B6D0DD1}">
      <dsp:nvSpPr>
        <dsp:cNvPr id="0" name=""/>
        <dsp:cNvSpPr/>
      </dsp:nvSpPr>
      <dsp:spPr>
        <a:xfrm>
          <a:off x="5072093" y="2928963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500" kern="1200" dirty="0"/>
        </a:p>
      </dsp:txBody>
      <dsp:txXfrm>
        <a:off x="5108585" y="2965455"/>
        <a:ext cx="2610489" cy="1172954"/>
      </dsp:txXfrm>
    </dsp:sp>
    <dsp:sp modelId="{DDB255C0-0F00-414E-9EE0-A6A3E6A9167E}">
      <dsp:nvSpPr>
        <dsp:cNvPr id="0" name=""/>
        <dsp:cNvSpPr/>
      </dsp:nvSpPr>
      <dsp:spPr>
        <a:xfrm rot="10800000">
          <a:off x="2986563" y="3222135"/>
          <a:ext cx="1854099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 rot="10800000">
        <a:off x="3184441" y="3354054"/>
        <a:ext cx="1656221" cy="395756"/>
      </dsp:txXfrm>
    </dsp:sp>
    <dsp:sp modelId="{DEE4BD94-904D-44B3-9483-8A663F71C089}">
      <dsp:nvSpPr>
        <dsp:cNvPr id="0" name=""/>
        <dsp:cNvSpPr/>
      </dsp:nvSpPr>
      <dsp:spPr>
        <a:xfrm>
          <a:off x="0" y="2928963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500" kern="1200" dirty="0"/>
        </a:p>
      </dsp:txBody>
      <dsp:txXfrm>
        <a:off x="36492" y="2965455"/>
        <a:ext cx="2610489" cy="1172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52F66-2B73-48B2-BA09-0909DF0FAC2F}">
      <dsp:nvSpPr>
        <dsp:cNvPr id="0" name=""/>
        <dsp:cNvSpPr/>
      </dsp:nvSpPr>
      <dsp:spPr>
        <a:xfrm>
          <a:off x="0" y="0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latin typeface="Albertus Extra Bold" pitchFamily="34" charset="0"/>
            </a:rPr>
            <a:t>Problème</a:t>
          </a:r>
          <a:endParaRPr lang="fr-FR" sz="4000" kern="1200" dirty="0"/>
        </a:p>
      </dsp:txBody>
      <dsp:txXfrm>
        <a:off x="36492" y="36492"/>
        <a:ext cx="2610489" cy="1172954"/>
      </dsp:txXfrm>
    </dsp:sp>
    <dsp:sp modelId="{EE413496-8361-487F-981F-770799914EF3}">
      <dsp:nvSpPr>
        <dsp:cNvPr id="0" name=""/>
        <dsp:cNvSpPr/>
      </dsp:nvSpPr>
      <dsp:spPr>
        <a:xfrm rot="3131">
          <a:off x="2914904" y="295449"/>
          <a:ext cx="1854100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2914904" y="427278"/>
        <a:ext cx="1656222" cy="395756"/>
      </dsp:txXfrm>
    </dsp:sp>
    <dsp:sp modelId="{7415DC8C-4EF1-41DF-99E6-25CD60CB490A}">
      <dsp:nvSpPr>
        <dsp:cNvPr id="0" name=""/>
        <dsp:cNvSpPr/>
      </dsp:nvSpPr>
      <dsp:spPr>
        <a:xfrm>
          <a:off x="5072093" y="4619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latin typeface="Albertus Extra Bold" pitchFamily="34" charset="0"/>
            </a:rPr>
            <a:t>Algorithme</a:t>
          </a:r>
          <a:endParaRPr lang="fr-FR" sz="4000" kern="1200" dirty="0"/>
        </a:p>
      </dsp:txBody>
      <dsp:txXfrm>
        <a:off x="5108585" y="41111"/>
        <a:ext cx="2610489" cy="1172954"/>
      </dsp:txXfrm>
    </dsp:sp>
    <dsp:sp modelId="{FF17C539-C55A-4589-9925-D42AA49E81A1}">
      <dsp:nvSpPr>
        <dsp:cNvPr id="0" name=""/>
        <dsp:cNvSpPr/>
      </dsp:nvSpPr>
      <dsp:spPr>
        <a:xfrm rot="5400000">
          <a:off x="5762423" y="1734787"/>
          <a:ext cx="1302814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/>
        </a:p>
      </dsp:txBody>
      <dsp:txXfrm rot="-5400000">
        <a:off x="6215952" y="1413177"/>
        <a:ext cx="395756" cy="1104936"/>
      </dsp:txXfrm>
    </dsp:sp>
    <dsp:sp modelId="{F7AC184C-11BC-4BAD-BA07-812B5B6D0DD1}">
      <dsp:nvSpPr>
        <dsp:cNvPr id="0" name=""/>
        <dsp:cNvSpPr/>
      </dsp:nvSpPr>
      <dsp:spPr>
        <a:xfrm>
          <a:off x="5072093" y="2928963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000" kern="1200" dirty="0"/>
        </a:p>
      </dsp:txBody>
      <dsp:txXfrm>
        <a:off x="5108585" y="2965455"/>
        <a:ext cx="2610489" cy="1172954"/>
      </dsp:txXfrm>
    </dsp:sp>
    <dsp:sp modelId="{DDB255C0-0F00-414E-9EE0-A6A3E6A9167E}">
      <dsp:nvSpPr>
        <dsp:cNvPr id="0" name=""/>
        <dsp:cNvSpPr/>
      </dsp:nvSpPr>
      <dsp:spPr>
        <a:xfrm rot="10800000">
          <a:off x="2986563" y="3222135"/>
          <a:ext cx="1854099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 rot="10800000">
        <a:off x="3184441" y="3354054"/>
        <a:ext cx="1656221" cy="395756"/>
      </dsp:txXfrm>
    </dsp:sp>
    <dsp:sp modelId="{DEE4BD94-904D-44B3-9483-8A663F71C089}">
      <dsp:nvSpPr>
        <dsp:cNvPr id="0" name=""/>
        <dsp:cNvSpPr/>
      </dsp:nvSpPr>
      <dsp:spPr>
        <a:xfrm>
          <a:off x="0" y="2928963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000" kern="1200" dirty="0"/>
        </a:p>
      </dsp:txBody>
      <dsp:txXfrm>
        <a:off x="36492" y="2965455"/>
        <a:ext cx="2610489" cy="1172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52F66-2B73-48B2-BA09-0909DF0FAC2F}">
      <dsp:nvSpPr>
        <dsp:cNvPr id="0" name=""/>
        <dsp:cNvSpPr/>
      </dsp:nvSpPr>
      <dsp:spPr>
        <a:xfrm>
          <a:off x="0" y="0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latin typeface="Albertus Extra Bold" pitchFamily="34" charset="0"/>
            </a:rPr>
            <a:t>Problème</a:t>
          </a:r>
          <a:endParaRPr lang="fr-FR" sz="4000" kern="1200" dirty="0"/>
        </a:p>
      </dsp:txBody>
      <dsp:txXfrm>
        <a:off x="36492" y="36492"/>
        <a:ext cx="2610489" cy="1172954"/>
      </dsp:txXfrm>
    </dsp:sp>
    <dsp:sp modelId="{EE413496-8361-487F-981F-770799914EF3}">
      <dsp:nvSpPr>
        <dsp:cNvPr id="0" name=""/>
        <dsp:cNvSpPr/>
      </dsp:nvSpPr>
      <dsp:spPr>
        <a:xfrm rot="3131">
          <a:off x="2914904" y="295449"/>
          <a:ext cx="1854100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2914904" y="427278"/>
        <a:ext cx="1656222" cy="395756"/>
      </dsp:txXfrm>
    </dsp:sp>
    <dsp:sp modelId="{7415DC8C-4EF1-41DF-99E6-25CD60CB490A}">
      <dsp:nvSpPr>
        <dsp:cNvPr id="0" name=""/>
        <dsp:cNvSpPr/>
      </dsp:nvSpPr>
      <dsp:spPr>
        <a:xfrm>
          <a:off x="5072093" y="4619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latin typeface="Albertus Extra Bold" pitchFamily="34" charset="0"/>
            </a:rPr>
            <a:t>Algorithme</a:t>
          </a:r>
          <a:endParaRPr lang="fr-FR" sz="4000" kern="1200" dirty="0"/>
        </a:p>
      </dsp:txBody>
      <dsp:txXfrm>
        <a:off x="5108585" y="41111"/>
        <a:ext cx="2610489" cy="1172954"/>
      </dsp:txXfrm>
    </dsp:sp>
    <dsp:sp modelId="{FF17C539-C55A-4589-9925-D42AA49E81A1}">
      <dsp:nvSpPr>
        <dsp:cNvPr id="0" name=""/>
        <dsp:cNvSpPr/>
      </dsp:nvSpPr>
      <dsp:spPr>
        <a:xfrm rot="5400000">
          <a:off x="5762423" y="1734787"/>
          <a:ext cx="1302814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/>
        </a:p>
      </dsp:txBody>
      <dsp:txXfrm rot="-5400000">
        <a:off x="6215952" y="1413177"/>
        <a:ext cx="395756" cy="1104936"/>
      </dsp:txXfrm>
    </dsp:sp>
    <dsp:sp modelId="{F7AC184C-11BC-4BAD-BA07-812B5B6D0DD1}">
      <dsp:nvSpPr>
        <dsp:cNvPr id="0" name=""/>
        <dsp:cNvSpPr/>
      </dsp:nvSpPr>
      <dsp:spPr>
        <a:xfrm>
          <a:off x="5072093" y="2928963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000" kern="1200" dirty="0"/>
        </a:p>
      </dsp:txBody>
      <dsp:txXfrm>
        <a:off x="5108585" y="2965455"/>
        <a:ext cx="2610489" cy="1172954"/>
      </dsp:txXfrm>
    </dsp:sp>
    <dsp:sp modelId="{DDB255C0-0F00-414E-9EE0-A6A3E6A9167E}">
      <dsp:nvSpPr>
        <dsp:cNvPr id="0" name=""/>
        <dsp:cNvSpPr/>
      </dsp:nvSpPr>
      <dsp:spPr>
        <a:xfrm rot="10800000">
          <a:off x="2986563" y="3222135"/>
          <a:ext cx="1854099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 rot="10800000">
        <a:off x="3184441" y="3354054"/>
        <a:ext cx="1656221" cy="395756"/>
      </dsp:txXfrm>
    </dsp:sp>
    <dsp:sp modelId="{DEE4BD94-904D-44B3-9483-8A663F71C089}">
      <dsp:nvSpPr>
        <dsp:cNvPr id="0" name=""/>
        <dsp:cNvSpPr/>
      </dsp:nvSpPr>
      <dsp:spPr>
        <a:xfrm>
          <a:off x="0" y="2928963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000" kern="1200" dirty="0"/>
        </a:p>
      </dsp:txBody>
      <dsp:txXfrm>
        <a:off x="36492" y="2965455"/>
        <a:ext cx="2610489" cy="11729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52F66-2B73-48B2-BA09-0909DF0FAC2F}">
      <dsp:nvSpPr>
        <dsp:cNvPr id="0" name=""/>
        <dsp:cNvSpPr/>
      </dsp:nvSpPr>
      <dsp:spPr>
        <a:xfrm>
          <a:off x="0" y="0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atin typeface="Albertus Extra Bold" pitchFamily="34" charset="0"/>
            </a:rPr>
            <a:t>Problème</a:t>
          </a:r>
          <a:endParaRPr lang="fr-FR" sz="3800" kern="1200" dirty="0"/>
        </a:p>
      </dsp:txBody>
      <dsp:txXfrm>
        <a:off x="36492" y="36492"/>
        <a:ext cx="2610489" cy="1172954"/>
      </dsp:txXfrm>
    </dsp:sp>
    <dsp:sp modelId="{EE413496-8361-487F-981F-770799914EF3}">
      <dsp:nvSpPr>
        <dsp:cNvPr id="0" name=""/>
        <dsp:cNvSpPr/>
      </dsp:nvSpPr>
      <dsp:spPr>
        <a:xfrm rot="3131">
          <a:off x="2914904" y="295449"/>
          <a:ext cx="1854100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2914904" y="427278"/>
        <a:ext cx="1656222" cy="395756"/>
      </dsp:txXfrm>
    </dsp:sp>
    <dsp:sp modelId="{7415DC8C-4EF1-41DF-99E6-25CD60CB490A}">
      <dsp:nvSpPr>
        <dsp:cNvPr id="0" name=""/>
        <dsp:cNvSpPr/>
      </dsp:nvSpPr>
      <dsp:spPr>
        <a:xfrm>
          <a:off x="5072093" y="4619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atin typeface="Albertus Extra Bold" pitchFamily="34" charset="0"/>
            </a:rPr>
            <a:t>Algorithme</a:t>
          </a:r>
          <a:endParaRPr lang="fr-FR" sz="3800" kern="1200" dirty="0"/>
        </a:p>
      </dsp:txBody>
      <dsp:txXfrm>
        <a:off x="5108585" y="41111"/>
        <a:ext cx="2610489" cy="1172954"/>
      </dsp:txXfrm>
    </dsp:sp>
    <dsp:sp modelId="{FF17C539-C55A-4589-9925-D42AA49E81A1}">
      <dsp:nvSpPr>
        <dsp:cNvPr id="0" name=""/>
        <dsp:cNvSpPr/>
      </dsp:nvSpPr>
      <dsp:spPr>
        <a:xfrm rot="5400000">
          <a:off x="5762423" y="1734787"/>
          <a:ext cx="1302814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000" kern="1200"/>
        </a:p>
      </dsp:txBody>
      <dsp:txXfrm rot="-5400000">
        <a:off x="6215952" y="1413177"/>
        <a:ext cx="395756" cy="1104936"/>
      </dsp:txXfrm>
    </dsp:sp>
    <dsp:sp modelId="{F7AC184C-11BC-4BAD-BA07-812B5B6D0DD1}">
      <dsp:nvSpPr>
        <dsp:cNvPr id="0" name=""/>
        <dsp:cNvSpPr/>
      </dsp:nvSpPr>
      <dsp:spPr>
        <a:xfrm>
          <a:off x="5072093" y="2928963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atin typeface="Albertus Extra Bold" pitchFamily="34" charset="0"/>
            </a:rPr>
            <a:t>Programme</a:t>
          </a:r>
          <a:endParaRPr lang="fr-FR" sz="3800" kern="1200" dirty="0"/>
        </a:p>
      </dsp:txBody>
      <dsp:txXfrm>
        <a:off x="5108585" y="2965455"/>
        <a:ext cx="2610489" cy="1172954"/>
      </dsp:txXfrm>
    </dsp:sp>
    <dsp:sp modelId="{DDB255C0-0F00-414E-9EE0-A6A3E6A9167E}">
      <dsp:nvSpPr>
        <dsp:cNvPr id="0" name=""/>
        <dsp:cNvSpPr/>
      </dsp:nvSpPr>
      <dsp:spPr>
        <a:xfrm rot="10800000">
          <a:off x="2986563" y="3222135"/>
          <a:ext cx="1854099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 rot="10800000">
        <a:off x="3184441" y="3354054"/>
        <a:ext cx="1656221" cy="395756"/>
      </dsp:txXfrm>
    </dsp:sp>
    <dsp:sp modelId="{DEE4BD94-904D-44B3-9483-8A663F71C089}">
      <dsp:nvSpPr>
        <dsp:cNvPr id="0" name=""/>
        <dsp:cNvSpPr/>
      </dsp:nvSpPr>
      <dsp:spPr>
        <a:xfrm>
          <a:off x="0" y="2928963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800" kern="1200" dirty="0"/>
        </a:p>
      </dsp:txBody>
      <dsp:txXfrm>
        <a:off x="36492" y="2965455"/>
        <a:ext cx="2610489" cy="11729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52F66-2B73-48B2-BA09-0909DF0FAC2F}">
      <dsp:nvSpPr>
        <dsp:cNvPr id="0" name=""/>
        <dsp:cNvSpPr/>
      </dsp:nvSpPr>
      <dsp:spPr>
        <a:xfrm>
          <a:off x="0" y="0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atin typeface="Albertus Extra Bold" pitchFamily="34" charset="0"/>
            </a:rPr>
            <a:t>Problème</a:t>
          </a:r>
          <a:endParaRPr lang="fr-FR" sz="3800" kern="1200" dirty="0"/>
        </a:p>
      </dsp:txBody>
      <dsp:txXfrm>
        <a:off x="36492" y="36492"/>
        <a:ext cx="2610489" cy="1172954"/>
      </dsp:txXfrm>
    </dsp:sp>
    <dsp:sp modelId="{EE413496-8361-487F-981F-770799914EF3}">
      <dsp:nvSpPr>
        <dsp:cNvPr id="0" name=""/>
        <dsp:cNvSpPr/>
      </dsp:nvSpPr>
      <dsp:spPr>
        <a:xfrm rot="3131">
          <a:off x="2914904" y="295449"/>
          <a:ext cx="1854100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2914904" y="427278"/>
        <a:ext cx="1656222" cy="395756"/>
      </dsp:txXfrm>
    </dsp:sp>
    <dsp:sp modelId="{7415DC8C-4EF1-41DF-99E6-25CD60CB490A}">
      <dsp:nvSpPr>
        <dsp:cNvPr id="0" name=""/>
        <dsp:cNvSpPr/>
      </dsp:nvSpPr>
      <dsp:spPr>
        <a:xfrm>
          <a:off x="5072093" y="4619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atin typeface="Albertus Extra Bold" pitchFamily="34" charset="0"/>
            </a:rPr>
            <a:t>Algorithme</a:t>
          </a:r>
          <a:endParaRPr lang="fr-FR" sz="3800" kern="1200" dirty="0"/>
        </a:p>
      </dsp:txBody>
      <dsp:txXfrm>
        <a:off x="5108585" y="41111"/>
        <a:ext cx="2610489" cy="1172954"/>
      </dsp:txXfrm>
    </dsp:sp>
    <dsp:sp modelId="{FF17C539-C55A-4589-9925-D42AA49E81A1}">
      <dsp:nvSpPr>
        <dsp:cNvPr id="0" name=""/>
        <dsp:cNvSpPr/>
      </dsp:nvSpPr>
      <dsp:spPr>
        <a:xfrm rot="5400000">
          <a:off x="5762423" y="1734787"/>
          <a:ext cx="1302814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000" kern="1200"/>
        </a:p>
      </dsp:txBody>
      <dsp:txXfrm rot="-5400000">
        <a:off x="6215952" y="1413177"/>
        <a:ext cx="395756" cy="1104936"/>
      </dsp:txXfrm>
    </dsp:sp>
    <dsp:sp modelId="{F7AC184C-11BC-4BAD-BA07-812B5B6D0DD1}">
      <dsp:nvSpPr>
        <dsp:cNvPr id="0" name=""/>
        <dsp:cNvSpPr/>
      </dsp:nvSpPr>
      <dsp:spPr>
        <a:xfrm>
          <a:off x="5072093" y="2928963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atin typeface="Albertus Extra Bold" pitchFamily="34" charset="0"/>
            </a:rPr>
            <a:t>Programme</a:t>
          </a:r>
          <a:endParaRPr lang="fr-FR" sz="3800" kern="1200" dirty="0"/>
        </a:p>
      </dsp:txBody>
      <dsp:txXfrm>
        <a:off x="5108585" y="2965455"/>
        <a:ext cx="2610489" cy="1172954"/>
      </dsp:txXfrm>
    </dsp:sp>
    <dsp:sp modelId="{DDB255C0-0F00-414E-9EE0-A6A3E6A9167E}">
      <dsp:nvSpPr>
        <dsp:cNvPr id="0" name=""/>
        <dsp:cNvSpPr/>
      </dsp:nvSpPr>
      <dsp:spPr>
        <a:xfrm rot="10800000">
          <a:off x="2986563" y="3222135"/>
          <a:ext cx="1854099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 rot="10800000">
        <a:off x="3184441" y="3354054"/>
        <a:ext cx="1656221" cy="395756"/>
      </dsp:txXfrm>
    </dsp:sp>
    <dsp:sp modelId="{DEE4BD94-904D-44B3-9483-8A663F71C089}">
      <dsp:nvSpPr>
        <dsp:cNvPr id="0" name=""/>
        <dsp:cNvSpPr/>
      </dsp:nvSpPr>
      <dsp:spPr>
        <a:xfrm>
          <a:off x="0" y="2928963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800" kern="1200" dirty="0"/>
        </a:p>
      </dsp:txBody>
      <dsp:txXfrm>
        <a:off x="36492" y="2965455"/>
        <a:ext cx="2610489" cy="11729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52F66-2B73-48B2-BA09-0909DF0FAC2F}">
      <dsp:nvSpPr>
        <dsp:cNvPr id="0" name=""/>
        <dsp:cNvSpPr/>
      </dsp:nvSpPr>
      <dsp:spPr>
        <a:xfrm>
          <a:off x="0" y="0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atin typeface="Albertus Extra Bold" pitchFamily="34" charset="0"/>
            </a:rPr>
            <a:t>Problème</a:t>
          </a:r>
          <a:endParaRPr lang="fr-FR" sz="3800" kern="1200" dirty="0"/>
        </a:p>
      </dsp:txBody>
      <dsp:txXfrm>
        <a:off x="36492" y="36492"/>
        <a:ext cx="2610489" cy="1172954"/>
      </dsp:txXfrm>
    </dsp:sp>
    <dsp:sp modelId="{EE413496-8361-487F-981F-770799914EF3}">
      <dsp:nvSpPr>
        <dsp:cNvPr id="0" name=""/>
        <dsp:cNvSpPr/>
      </dsp:nvSpPr>
      <dsp:spPr>
        <a:xfrm rot="3131">
          <a:off x="2914904" y="295449"/>
          <a:ext cx="1854100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2914904" y="427278"/>
        <a:ext cx="1656222" cy="395756"/>
      </dsp:txXfrm>
    </dsp:sp>
    <dsp:sp modelId="{7415DC8C-4EF1-41DF-99E6-25CD60CB490A}">
      <dsp:nvSpPr>
        <dsp:cNvPr id="0" name=""/>
        <dsp:cNvSpPr/>
      </dsp:nvSpPr>
      <dsp:spPr>
        <a:xfrm>
          <a:off x="5072093" y="4619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atin typeface="Albertus Extra Bold" pitchFamily="34" charset="0"/>
            </a:rPr>
            <a:t>Algorithme</a:t>
          </a:r>
          <a:endParaRPr lang="fr-FR" sz="3800" kern="1200" dirty="0"/>
        </a:p>
      </dsp:txBody>
      <dsp:txXfrm>
        <a:off x="5108585" y="41111"/>
        <a:ext cx="2610489" cy="1172954"/>
      </dsp:txXfrm>
    </dsp:sp>
    <dsp:sp modelId="{FF17C539-C55A-4589-9925-D42AA49E81A1}">
      <dsp:nvSpPr>
        <dsp:cNvPr id="0" name=""/>
        <dsp:cNvSpPr/>
      </dsp:nvSpPr>
      <dsp:spPr>
        <a:xfrm rot="5400000">
          <a:off x="5762423" y="1734787"/>
          <a:ext cx="1302814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000" kern="1200"/>
        </a:p>
      </dsp:txBody>
      <dsp:txXfrm rot="-5400000">
        <a:off x="6215952" y="1413177"/>
        <a:ext cx="395756" cy="1104936"/>
      </dsp:txXfrm>
    </dsp:sp>
    <dsp:sp modelId="{F7AC184C-11BC-4BAD-BA07-812B5B6D0DD1}">
      <dsp:nvSpPr>
        <dsp:cNvPr id="0" name=""/>
        <dsp:cNvSpPr/>
      </dsp:nvSpPr>
      <dsp:spPr>
        <a:xfrm>
          <a:off x="5072093" y="2928963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atin typeface="Albertus Extra Bold" pitchFamily="34" charset="0"/>
            </a:rPr>
            <a:t>Programme</a:t>
          </a:r>
          <a:endParaRPr lang="fr-FR" sz="3800" kern="1200" dirty="0"/>
        </a:p>
      </dsp:txBody>
      <dsp:txXfrm>
        <a:off x="5108585" y="2965455"/>
        <a:ext cx="2610489" cy="1172954"/>
      </dsp:txXfrm>
    </dsp:sp>
    <dsp:sp modelId="{DDB255C0-0F00-414E-9EE0-A6A3E6A9167E}">
      <dsp:nvSpPr>
        <dsp:cNvPr id="0" name=""/>
        <dsp:cNvSpPr/>
      </dsp:nvSpPr>
      <dsp:spPr>
        <a:xfrm rot="10800000">
          <a:off x="2986563" y="3222135"/>
          <a:ext cx="1854099" cy="65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 rot="10800000">
        <a:off x="3184441" y="3354054"/>
        <a:ext cx="1656221" cy="395756"/>
      </dsp:txXfrm>
    </dsp:sp>
    <dsp:sp modelId="{DEE4BD94-904D-44B3-9483-8A663F71C089}">
      <dsp:nvSpPr>
        <dsp:cNvPr id="0" name=""/>
        <dsp:cNvSpPr/>
      </dsp:nvSpPr>
      <dsp:spPr>
        <a:xfrm>
          <a:off x="0" y="2928963"/>
          <a:ext cx="2683473" cy="124593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atin typeface="Albertus Extra Bold" pitchFamily="34" charset="0"/>
            </a:rPr>
            <a:t>Résultat</a:t>
          </a:r>
          <a:endParaRPr lang="fr-FR" sz="3800" kern="1200" dirty="0"/>
        </a:p>
      </dsp:txBody>
      <dsp:txXfrm>
        <a:off x="36492" y="2965455"/>
        <a:ext cx="2610489" cy="11729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52F66-2B73-48B2-BA09-0909DF0FAC2F}">
      <dsp:nvSpPr>
        <dsp:cNvPr id="0" name=""/>
        <dsp:cNvSpPr/>
      </dsp:nvSpPr>
      <dsp:spPr>
        <a:xfrm>
          <a:off x="0" y="0"/>
          <a:ext cx="1473085" cy="6839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Albertus Extra Bold" pitchFamily="34" charset="0"/>
            </a:rPr>
            <a:t>Problème</a:t>
          </a:r>
          <a:endParaRPr lang="fr-FR" sz="2100" kern="1200" dirty="0"/>
        </a:p>
      </dsp:txBody>
      <dsp:txXfrm>
        <a:off x="20032" y="20032"/>
        <a:ext cx="1433021" cy="643890"/>
      </dsp:txXfrm>
    </dsp:sp>
    <dsp:sp modelId="{EE413496-8361-487F-981F-770799914EF3}">
      <dsp:nvSpPr>
        <dsp:cNvPr id="0" name=""/>
        <dsp:cNvSpPr/>
      </dsp:nvSpPr>
      <dsp:spPr>
        <a:xfrm rot="1527">
          <a:off x="1612848" y="161574"/>
          <a:ext cx="1119703" cy="362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1612848" y="233966"/>
        <a:ext cx="1011078" cy="217250"/>
      </dsp:txXfrm>
    </dsp:sp>
    <dsp:sp modelId="{7415DC8C-4EF1-41DF-99E6-25CD60CB490A}">
      <dsp:nvSpPr>
        <dsp:cNvPr id="0" name=""/>
        <dsp:cNvSpPr/>
      </dsp:nvSpPr>
      <dsp:spPr>
        <a:xfrm>
          <a:off x="2915589" y="1295"/>
          <a:ext cx="1473085" cy="683954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Albertus Extra Bold" pitchFamily="34" charset="0"/>
            </a:rPr>
            <a:t>Algorithme</a:t>
          </a:r>
          <a:endParaRPr lang="fr-FR" sz="2100" kern="1200" dirty="0"/>
        </a:p>
      </dsp:txBody>
      <dsp:txXfrm>
        <a:off x="2935621" y="21327"/>
        <a:ext cx="1433021" cy="643890"/>
      </dsp:txXfrm>
    </dsp:sp>
    <dsp:sp modelId="{FF17C539-C55A-4589-9925-D42AA49E81A1}">
      <dsp:nvSpPr>
        <dsp:cNvPr id="0" name=""/>
        <dsp:cNvSpPr/>
      </dsp:nvSpPr>
      <dsp:spPr>
        <a:xfrm rot="5400000">
          <a:off x="3294543" y="951066"/>
          <a:ext cx="715176" cy="362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 rot="-5400000">
        <a:off x="3543506" y="774520"/>
        <a:ext cx="217250" cy="606551"/>
      </dsp:txXfrm>
    </dsp:sp>
    <dsp:sp modelId="{F7AC184C-11BC-4BAD-BA07-812B5B6D0DD1}">
      <dsp:nvSpPr>
        <dsp:cNvPr id="0" name=""/>
        <dsp:cNvSpPr/>
      </dsp:nvSpPr>
      <dsp:spPr>
        <a:xfrm>
          <a:off x="2915589" y="1606605"/>
          <a:ext cx="1473085" cy="683954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Albertus Extra Bold" pitchFamily="34" charset="0"/>
            </a:rPr>
            <a:t>Programme</a:t>
          </a:r>
          <a:endParaRPr lang="fr-FR" sz="2100" kern="1200" dirty="0"/>
        </a:p>
      </dsp:txBody>
      <dsp:txXfrm>
        <a:off x="2935621" y="1626637"/>
        <a:ext cx="1433021" cy="643890"/>
      </dsp:txXfrm>
    </dsp:sp>
    <dsp:sp modelId="{DDB255C0-0F00-414E-9EE0-A6A3E6A9167E}">
      <dsp:nvSpPr>
        <dsp:cNvPr id="0" name=""/>
        <dsp:cNvSpPr/>
      </dsp:nvSpPr>
      <dsp:spPr>
        <a:xfrm rot="10800000">
          <a:off x="1770731" y="1767542"/>
          <a:ext cx="1017813" cy="362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 rot="10800000">
        <a:off x="1879356" y="1839958"/>
        <a:ext cx="909188" cy="217250"/>
      </dsp:txXfrm>
    </dsp:sp>
    <dsp:sp modelId="{DEE4BD94-904D-44B3-9483-8A663F71C089}">
      <dsp:nvSpPr>
        <dsp:cNvPr id="0" name=""/>
        <dsp:cNvSpPr/>
      </dsp:nvSpPr>
      <dsp:spPr>
        <a:xfrm>
          <a:off x="131263" y="1606605"/>
          <a:ext cx="1473085" cy="68395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Albertus Extra Bold" pitchFamily="34" charset="0"/>
            </a:rPr>
            <a:t>Résultat</a:t>
          </a:r>
          <a:endParaRPr lang="fr-FR" sz="2100" kern="1200" dirty="0"/>
        </a:p>
      </dsp:txBody>
      <dsp:txXfrm>
        <a:off x="151295" y="1626637"/>
        <a:ext cx="1433021" cy="6438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52F66-2B73-48B2-BA09-0909DF0FAC2F}">
      <dsp:nvSpPr>
        <dsp:cNvPr id="0" name=""/>
        <dsp:cNvSpPr/>
      </dsp:nvSpPr>
      <dsp:spPr>
        <a:xfrm>
          <a:off x="0" y="0"/>
          <a:ext cx="1473085" cy="6839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Albertus Extra Bold" pitchFamily="34" charset="0"/>
            </a:rPr>
            <a:t>Problème</a:t>
          </a:r>
          <a:endParaRPr lang="fr-FR" sz="2100" kern="1200" dirty="0"/>
        </a:p>
      </dsp:txBody>
      <dsp:txXfrm>
        <a:off x="20032" y="20032"/>
        <a:ext cx="1433021" cy="643890"/>
      </dsp:txXfrm>
    </dsp:sp>
    <dsp:sp modelId="{EE413496-8361-487F-981F-770799914EF3}">
      <dsp:nvSpPr>
        <dsp:cNvPr id="0" name=""/>
        <dsp:cNvSpPr/>
      </dsp:nvSpPr>
      <dsp:spPr>
        <a:xfrm rot="1527">
          <a:off x="1612848" y="161574"/>
          <a:ext cx="1119703" cy="362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1612848" y="233966"/>
        <a:ext cx="1011078" cy="217250"/>
      </dsp:txXfrm>
    </dsp:sp>
    <dsp:sp modelId="{7415DC8C-4EF1-41DF-99E6-25CD60CB490A}">
      <dsp:nvSpPr>
        <dsp:cNvPr id="0" name=""/>
        <dsp:cNvSpPr/>
      </dsp:nvSpPr>
      <dsp:spPr>
        <a:xfrm>
          <a:off x="2915589" y="1295"/>
          <a:ext cx="1473085" cy="683954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Albertus Extra Bold" pitchFamily="34" charset="0"/>
            </a:rPr>
            <a:t>Algorithme</a:t>
          </a:r>
          <a:endParaRPr lang="fr-FR" sz="2100" kern="1200" dirty="0"/>
        </a:p>
      </dsp:txBody>
      <dsp:txXfrm>
        <a:off x="2935621" y="21327"/>
        <a:ext cx="1433021" cy="643890"/>
      </dsp:txXfrm>
    </dsp:sp>
    <dsp:sp modelId="{FF17C539-C55A-4589-9925-D42AA49E81A1}">
      <dsp:nvSpPr>
        <dsp:cNvPr id="0" name=""/>
        <dsp:cNvSpPr/>
      </dsp:nvSpPr>
      <dsp:spPr>
        <a:xfrm rot="5400000">
          <a:off x="3294543" y="951066"/>
          <a:ext cx="715176" cy="362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 rot="-5400000">
        <a:off x="3543506" y="774520"/>
        <a:ext cx="217250" cy="606551"/>
      </dsp:txXfrm>
    </dsp:sp>
    <dsp:sp modelId="{F7AC184C-11BC-4BAD-BA07-812B5B6D0DD1}">
      <dsp:nvSpPr>
        <dsp:cNvPr id="0" name=""/>
        <dsp:cNvSpPr/>
      </dsp:nvSpPr>
      <dsp:spPr>
        <a:xfrm>
          <a:off x="2915589" y="1606605"/>
          <a:ext cx="1473085" cy="683954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Albertus Extra Bold" pitchFamily="34" charset="0"/>
            </a:rPr>
            <a:t>Programme</a:t>
          </a:r>
          <a:endParaRPr lang="fr-FR" sz="2100" kern="1200" dirty="0"/>
        </a:p>
      </dsp:txBody>
      <dsp:txXfrm>
        <a:off x="2935621" y="1626637"/>
        <a:ext cx="1433021" cy="643890"/>
      </dsp:txXfrm>
    </dsp:sp>
    <dsp:sp modelId="{DDB255C0-0F00-414E-9EE0-A6A3E6A9167E}">
      <dsp:nvSpPr>
        <dsp:cNvPr id="0" name=""/>
        <dsp:cNvSpPr/>
      </dsp:nvSpPr>
      <dsp:spPr>
        <a:xfrm rot="10800000">
          <a:off x="1770731" y="1767542"/>
          <a:ext cx="1017813" cy="362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 rot="10800000">
        <a:off x="1879356" y="1839958"/>
        <a:ext cx="909188" cy="217250"/>
      </dsp:txXfrm>
    </dsp:sp>
    <dsp:sp modelId="{DEE4BD94-904D-44B3-9483-8A663F71C089}">
      <dsp:nvSpPr>
        <dsp:cNvPr id="0" name=""/>
        <dsp:cNvSpPr/>
      </dsp:nvSpPr>
      <dsp:spPr>
        <a:xfrm>
          <a:off x="131263" y="1606605"/>
          <a:ext cx="1473085" cy="68395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Albertus Extra Bold" pitchFamily="34" charset="0"/>
            </a:rPr>
            <a:t>Résultat</a:t>
          </a:r>
          <a:endParaRPr lang="fr-FR" sz="2100" kern="1200" dirty="0"/>
        </a:p>
      </dsp:txBody>
      <dsp:txXfrm>
        <a:off x="151295" y="1626637"/>
        <a:ext cx="1433021" cy="643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FF07B-09EF-4ABF-8E62-026C670ED407}" type="datetimeFigureOut">
              <a:rPr lang="fr-FR" smtClean="0"/>
              <a:pPr/>
              <a:t>27/05/2021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64615-A0B3-422F-956A-281C88AE96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5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Enter Title of Presentation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Google Confidential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71436-9A98-467E-81FB-FA1B309422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27/05/2021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4314" y="1431925"/>
            <a:ext cx="8929686" cy="372526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chemeClr val="tx1">
                    <a:lumMod val="50000"/>
                  </a:schemeClr>
                </a:solidFill>
                <a:latin typeface="+mn-lt"/>
                <a:cs typeface="+mn-cs"/>
              </a:rPr>
              <a:t>Module </a:t>
            </a:r>
            <a:r>
              <a:rPr lang="en-US" sz="2800" b="1" kern="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2800" b="1" kern="0" dirty="0">
                <a:solidFill>
                  <a:schemeClr val="tx1">
                    <a:lumMod val="50000"/>
                  </a:schemeClr>
                </a:solidFill>
                <a:latin typeface="+mn-lt"/>
                <a:cs typeface="+mn-cs"/>
              </a:rPr>
              <a:t> : </a:t>
            </a:r>
            <a:r>
              <a:rPr lang="fr-FR" sz="2800" b="1" dirty="0"/>
              <a:t>Algorithmique et Programmation</a:t>
            </a:r>
            <a:r>
              <a:rPr lang="fr-FR" sz="2800" dirty="0"/>
              <a:t> </a:t>
            </a:r>
            <a:endParaRPr lang="en-US" sz="32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fr-FR" sz="3200" kern="0" dirty="0">
                <a:solidFill>
                  <a:schemeClr val="bg1">
                    <a:lumMod val="50000"/>
                  </a:schemeClr>
                </a:solidFill>
              </a:rPr>
              <a:t>Leçon 1 : Notion d’algorithme</a:t>
            </a:r>
            <a:endParaRPr lang="fr-FR" sz="3200" kern="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160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160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Pr</a:t>
            </a: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:</a:t>
            </a: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	</a:t>
            </a:r>
            <a:r>
              <a:rPr lang="en-US" sz="1600" kern="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2018 - 2019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kern="0" dirty="0">
              <a:latin typeface="+mn-lt"/>
              <a:cs typeface="+mn-cs"/>
            </a:endParaRPr>
          </a:p>
        </p:txBody>
      </p:sp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554663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ndir un rectangle avec un coin diagonal 12"/>
          <p:cNvSpPr/>
          <p:nvPr/>
        </p:nvSpPr>
        <p:spPr>
          <a:xfrm>
            <a:off x="214282" y="214290"/>
            <a:ext cx="5143536" cy="500066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à coins arrondis 11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5720" y="285728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III- Résolution informatique d’un problème :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58" y="1000108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La résolution informatique  d'un tel  problème comporte les phases suivantes : </a:t>
            </a:r>
          </a:p>
        </p:txBody>
      </p:sp>
      <p:graphicFrame>
        <p:nvGraphicFramePr>
          <p:cNvPr id="9" name="Diagramme 8"/>
          <p:cNvGraphicFramePr/>
          <p:nvPr/>
        </p:nvGraphicFramePr>
        <p:xfrm>
          <a:off x="214282" y="1571612"/>
          <a:ext cx="8501122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Rectangle à coins arrondis 13"/>
          <p:cNvSpPr/>
          <p:nvPr/>
        </p:nvSpPr>
        <p:spPr>
          <a:xfrm>
            <a:off x="3143240" y="2643182"/>
            <a:ext cx="1785950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Analyse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072330" y="3357562"/>
            <a:ext cx="1785950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Traduction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ndir un rectangle avec un coin diagonal 12"/>
          <p:cNvSpPr/>
          <p:nvPr/>
        </p:nvSpPr>
        <p:spPr>
          <a:xfrm>
            <a:off x="214282" y="214290"/>
            <a:ext cx="5143536" cy="500066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à coins arrondis 11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5720" y="285728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III- Résolution informatique d’un problème :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58" y="1000108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La résolution informatique  d'un tel  problème comporte les phases suivantes : </a:t>
            </a:r>
          </a:p>
        </p:txBody>
      </p:sp>
      <p:graphicFrame>
        <p:nvGraphicFramePr>
          <p:cNvPr id="9" name="Diagramme 8"/>
          <p:cNvGraphicFramePr/>
          <p:nvPr/>
        </p:nvGraphicFramePr>
        <p:xfrm>
          <a:off x="214282" y="1571612"/>
          <a:ext cx="8501122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Rectangle à coins arrondis 13"/>
          <p:cNvSpPr/>
          <p:nvPr/>
        </p:nvSpPr>
        <p:spPr>
          <a:xfrm>
            <a:off x="3143240" y="2643182"/>
            <a:ext cx="1785950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Analyse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072330" y="3357562"/>
            <a:ext cx="1785950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Traduction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ndir un rectangle avec un coin diagonal 12"/>
          <p:cNvSpPr/>
          <p:nvPr/>
        </p:nvSpPr>
        <p:spPr>
          <a:xfrm>
            <a:off x="214282" y="214290"/>
            <a:ext cx="5143536" cy="500066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à coins arrondis 11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5720" y="285728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III- Résolution informatique d’un problème :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58" y="1000108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La résolution informatique  d'un tel  problème comporte les phases suivantes : </a:t>
            </a:r>
          </a:p>
        </p:txBody>
      </p:sp>
      <p:graphicFrame>
        <p:nvGraphicFramePr>
          <p:cNvPr id="9" name="Diagramme 8"/>
          <p:cNvGraphicFramePr/>
          <p:nvPr/>
        </p:nvGraphicFramePr>
        <p:xfrm>
          <a:off x="214282" y="1571612"/>
          <a:ext cx="8501122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Rectangle à coins arrondis 13"/>
          <p:cNvSpPr/>
          <p:nvPr/>
        </p:nvSpPr>
        <p:spPr>
          <a:xfrm>
            <a:off x="3143240" y="2643182"/>
            <a:ext cx="1785950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Analyse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072330" y="3357562"/>
            <a:ext cx="1785950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Traduction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286116" y="5643578"/>
            <a:ext cx="1785950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fr-FR" sz="2400" b="1" dirty="0"/>
          </a:p>
          <a:p>
            <a:pPr lvl="0" algn="ctr"/>
            <a:r>
              <a:rPr lang="fr-FR" sz="2400" b="1" dirty="0"/>
              <a:t>Exécution</a:t>
            </a:r>
          </a:p>
          <a:p>
            <a:pPr lvl="0" algn="ctr"/>
            <a:endParaRPr lang="fr-FR" sz="2400" b="1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ndir un rectangle avec un coin diagonal 12"/>
          <p:cNvSpPr/>
          <p:nvPr/>
        </p:nvSpPr>
        <p:spPr>
          <a:xfrm>
            <a:off x="214282" y="214290"/>
            <a:ext cx="5143536" cy="500066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à coins arrondis 11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5720" y="285728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II- Résolution informatique d’un problème :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58" y="1000108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La résolution informatique  d'un tel  problème comporte les phases suivantes : </a:t>
            </a:r>
          </a:p>
        </p:txBody>
      </p:sp>
      <p:graphicFrame>
        <p:nvGraphicFramePr>
          <p:cNvPr id="9" name="Diagramme 8"/>
          <p:cNvGraphicFramePr/>
          <p:nvPr/>
        </p:nvGraphicFramePr>
        <p:xfrm>
          <a:off x="214282" y="1571612"/>
          <a:ext cx="8501122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Rectangle à coins arrondis 13"/>
          <p:cNvSpPr/>
          <p:nvPr/>
        </p:nvSpPr>
        <p:spPr>
          <a:xfrm>
            <a:off x="3143240" y="2643182"/>
            <a:ext cx="1785950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Analyse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072330" y="3357562"/>
            <a:ext cx="1785950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Traduction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286116" y="5643578"/>
            <a:ext cx="1785950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fr-FR" sz="2400" b="1" dirty="0"/>
          </a:p>
          <a:p>
            <a:pPr lvl="0" algn="ctr"/>
            <a:r>
              <a:rPr lang="fr-FR" sz="2400" b="1" dirty="0"/>
              <a:t>Exécution</a:t>
            </a:r>
          </a:p>
          <a:p>
            <a:pPr lvl="0" algn="ctr"/>
            <a:endParaRPr lang="fr-FR" sz="2400" b="1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ndir un rectangle avec un coin diagonal 12"/>
          <p:cNvSpPr/>
          <p:nvPr/>
        </p:nvSpPr>
        <p:spPr>
          <a:xfrm>
            <a:off x="214282" y="214290"/>
            <a:ext cx="5143536" cy="500066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à coins arrondis 11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5720" y="285728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II- Résolution informatique d’un problème :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1071546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La résolution informatique  d'un tel  problème comporte les phases suivantes : </a:t>
            </a:r>
          </a:p>
        </p:txBody>
      </p:sp>
      <p:graphicFrame>
        <p:nvGraphicFramePr>
          <p:cNvPr id="9" name="Diagramme 8"/>
          <p:cNvGraphicFramePr/>
          <p:nvPr/>
        </p:nvGraphicFramePr>
        <p:xfrm>
          <a:off x="1857356" y="1500174"/>
          <a:ext cx="4929222" cy="242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Rectangle à coins arrondis 13"/>
          <p:cNvSpPr/>
          <p:nvPr/>
        </p:nvSpPr>
        <p:spPr>
          <a:xfrm>
            <a:off x="3357554" y="2143116"/>
            <a:ext cx="1285884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Analyse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5857884" y="2357430"/>
            <a:ext cx="1357322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Traduction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428992" y="3857628"/>
            <a:ext cx="1357322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fr-FR" sz="2000" b="1" dirty="0"/>
          </a:p>
          <a:p>
            <a:pPr lvl="0" algn="ctr"/>
            <a:r>
              <a:rPr lang="fr-FR" sz="2000" b="1" dirty="0"/>
              <a:t>Exécution</a:t>
            </a:r>
          </a:p>
          <a:p>
            <a:pPr lvl="0" algn="ctr"/>
            <a:endParaRPr lang="fr-FR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214282" y="4500570"/>
            <a:ext cx="87154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u="sng" dirty="0">
                <a:solidFill>
                  <a:schemeClr val="accent1">
                    <a:lumMod val="50000"/>
                  </a:schemeClr>
                </a:solidFill>
              </a:rPr>
              <a:t>Phase 1 : Analyse du problème :</a:t>
            </a:r>
            <a:endParaRPr lang="fr-FR" u="sng" dirty="0"/>
          </a:p>
          <a:p>
            <a:pPr marL="177800" lvl="0">
              <a:buFont typeface="Courier New" pitchFamily="49" charset="0"/>
              <a:buChar char="o"/>
            </a:pPr>
            <a:r>
              <a:rPr lang="fr-FR" dirty="0"/>
              <a:t> Description des </a:t>
            </a:r>
            <a:r>
              <a:rPr lang="fr-FR" b="1" dirty="0"/>
              <a:t>données  connues </a:t>
            </a:r>
            <a:r>
              <a:rPr lang="fr-FR" dirty="0"/>
              <a:t>et  des </a:t>
            </a:r>
            <a:r>
              <a:rPr lang="fr-FR" b="1" dirty="0"/>
              <a:t>résultats cherchés</a:t>
            </a:r>
            <a:r>
              <a:rPr lang="fr-FR" dirty="0"/>
              <a:t>.</a:t>
            </a:r>
          </a:p>
          <a:p>
            <a:pPr marL="177800" lvl="0">
              <a:buFont typeface="Courier New" pitchFamily="49" charset="0"/>
              <a:buChar char="o"/>
            </a:pPr>
            <a:r>
              <a:rPr lang="fr-FR" dirty="0"/>
              <a:t> Identifier les relations entre les données.</a:t>
            </a:r>
          </a:p>
          <a:p>
            <a:pPr marL="177800" lvl="0">
              <a:buFont typeface="Courier New" pitchFamily="49" charset="0"/>
              <a:buChar char="o"/>
            </a:pPr>
            <a:r>
              <a:rPr lang="fr-FR" dirty="0"/>
              <a:t> Décrire les instructions à suivre.</a:t>
            </a:r>
            <a:r>
              <a:rPr lang="fr-FR" u="sng" dirty="0"/>
              <a:t> </a:t>
            </a:r>
            <a:endParaRPr lang="fr-FR" dirty="0"/>
          </a:p>
          <a:p>
            <a:r>
              <a:rPr lang="fr-FR" dirty="0"/>
              <a:t>Dans cette phase, on dispose d'un processus informatique de résolution appelé </a:t>
            </a:r>
            <a:r>
              <a:rPr lang="fr-FR" b="1" dirty="0"/>
              <a:t>algorithme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ndir un rectangle avec un coin diagonal 12"/>
          <p:cNvSpPr/>
          <p:nvPr/>
        </p:nvSpPr>
        <p:spPr>
          <a:xfrm>
            <a:off x="214282" y="214290"/>
            <a:ext cx="5143536" cy="500066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à coins arrondis 11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5720" y="285728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II- Résolution informatique d’un problème :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1071546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La résolution informatique  d'un tel  problème comporte les phases suivantes : </a:t>
            </a:r>
          </a:p>
        </p:txBody>
      </p:sp>
      <p:graphicFrame>
        <p:nvGraphicFramePr>
          <p:cNvPr id="9" name="Diagramme 8"/>
          <p:cNvGraphicFramePr/>
          <p:nvPr/>
        </p:nvGraphicFramePr>
        <p:xfrm>
          <a:off x="1857356" y="1500174"/>
          <a:ext cx="4929222" cy="242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Rectangle à coins arrondis 13"/>
          <p:cNvSpPr/>
          <p:nvPr/>
        </p:nvSpPr>
        <p:spPr>
          <a:xfrm>
            <a:off x="3357554" y="2143116"/>
            <a:ext cx="1285884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Analyse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5857884" y="2357430"/>
            <a:ext cx="1357322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Traduction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428992" y="3857628"/>
            <a:ext cx="1357322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fr-FR" sz="2000" b="1" dirty="0"/>
          </a:p>
          <a:p>
            <a:pPr lvl="0" algn="ctr"/>
            <a:r>
              <a:rPr lang="fr-FR" sz="2000" b="1" dirty="0"/>
              <a:t>Exécution</a:t>
            </a:r>
          </a:p>
          <a:p>
            <a:pPr lvl="0" algn="ctr"/>
            <a:endParaRPr lang="fr-FR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214282" y="4500570"/>
            <a:ext cx="828680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u="sng" dirty="0">
                <a:solidFill>
                  <a:schemeClr val="accent1">
                    <a:lumMod val="50000"/>
                  </a:schemeClr>
                </a:solidFill>
              </a:rPr>
              <a:t>Phase 2 : traduction de  l’algorithme :</a:t>
            </a:r>
          </a:p>
          <a:p>
            <a:endParaRPr lang="fr-FR" u="sng" dirty="0"/>
          </a:p>
          <a:p>
            <a:pPr algn="just"/>
            <a:r>
              <a:rPr lang="fr-FR" dirty="0"/>
              <a:t>Dans cette phase il s’agit de la mise en pratique de processus informatique de résolution par la traduction de l’algorithme dans un langage compréhensible par l’ordinateur, appelé </a:t>
            </a:r>
            <a:r>
              <a:rPr lang="fr-FR" b="1" dirty="0"/>
              <a:t>langage de programmation</a:t>
            </a:r>
            <a:r>
              <a:rPr lang="fr-FR" dirty="0"/>
              <a:t>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ndir un rectangle avec un coin diagonal 12"/>
          <p:cNvSpPr/>
          <p:nvPr/>
        </p:nvSpPr>
        <p:spPr>
          <a:xfrm>
            <a:off x="214282" y="214290"/>
            <a:ext cx="5143536" cy="500066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à coins arrondis 11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5720" y="285728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II- Résolution informatique d’un problème :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1071546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La résolution informatique  d'un tel  problème comporte les phases suivantes : </a:t>
            </a:r>
          </a:p>
        </p:txBody>
      </p:sp>
      <p:graphicFrame>
        <p:nvGraphicFramePr>
          <p:cNvPr id="9" name="Diagramme 8"/>
          <p:cNvGraphicFramePr/>
          <p:nvPr/>
        </p:nvGraphicFramePr>
        <p:xfrm>
          <a:off x="1857356" y="1500174"/>
          <a:ext cx="4929222" cy="242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Rectangle à coins arrondis 13"/>
          <p:cNvSpPr/>
          <p:nvPr/>
        </p:nvSpPr>
        <p:spPr>
          <a:xfrm>
            <a:off x="3357554" y="2143116"/>
            <a:ext cx="1285884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Analyse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5857884" y="2357430"/>
            <a:ext cx="1357322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Traduction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428992" y="3857628"/>
            <a:ext cx="1357322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fr-FR" sz="2000" b="1" dirty="0"/>
          </a:p>
          <a:p>
            <a:pPr lvl="0" algn="ctr"/>
            <a:r>
              <a:rPr lang="fr-FR" sz="2000" b="1" dirty="0"/>
              <a:t>Exécution</a:t>
            </a:r>
          </a:p>
          <a:p>
            <a:pPr lvl="0" algn="ctr"/>
            <a:endParaRPr lang="fr-FR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214282" y="4500570"/>
            <a:ext cx="8286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u="sng" dirty="0">
                <a:solidFill>
                  <a:schemeClr val="accent1">
                    <a:lumMod val="50000"/>
                  </a:schemeClr>
                </a:solidFill>
              </a:rPr>
              <a:t>Phase 3 : Exécution:</a:t>
            </a:r>
          </a:p>
          <a:p>
            <a:endParaRPr lang="fr-FR" u="sng" dirty="0"/>
          </a:p>
          <a:p>
            <a:pPr algn="just"/>
            <a:r>
              <a:rPr lang="fr-FR" dirty="0"/>
              <a:t>Cette tâche est effectuée par l’utilisateur du programme.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ndir un rectangle avec un coin diagonal 17"/>
          <p:cNvSpPr/>
          <p:nvPr/>
        </p:nvSpPr>
        <p:spPr>
          <a:xfrm>
            <a:off x="214282" y="214290"/>
            <a:ext cx="4857784" cy="500066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85720" y="285728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IV- Exemple d’analyse d’un problème :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à coins arrondis 19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57158" y="1000108"/>
            <a:ext cx="578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u="sng" dirty="0">
                <a:solidFill>
                  <a:srgbClr val="FF0000"/>
                </a:solidFill>
              </a:rPr>
              <a:t>Problème :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7158" y="1428736"/>
            <a:ext cx="7072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Étant donnés le périmètre d’un rectangle et le pourcentage de sa largeur par rapport à sa longueur, calculez sa surface.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8596" y="2357430"/>
            <a:ext cx="578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u="sng" dirty="0">
                <a:solidFill>
                  <a:srgbClr val="00B050"/>
                </a:solidFill>
              </a:rPr>
              <a:t>Analyse :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2844" y="2786058"/>
            <a:ext cx="75724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Données connues :</a:t>
            </a:r>
          </a:p>
          <a:p>
            <a:pPr lvl="1">
              <a:buFont typeface="Arial"/>
              <a:buChar char="•"/>
            </a:pPr>
            <a:r>
              <a:rPr lang="fr-FR" sz="2000" dirty="0"/>
              <a:t> le périmètre (</a:t>
            </a:r>
            <a:r>
              <a:rPr lang="fr-FR" sz="2000" b="1" dirty="0"/>
              <a:t>P = 48</a:t>
            </a:r>
            <a:r>
              <a:rPr lang="fr-FR" sz="2000" dirty="0"/>
              <a:t>).</a:t>
            </a:r>
          </a:p>
          <a:p>
            <a:pPr lvl="1">
              <a:buFont typeface="Arial"/>
              <a:buChar char="•"/>
            </a:pPr>
            <a:r>
              <a:rPr lang="fr-FR" sz="2000" dirty="0"/>
              <a:t> le pourcentage de la largeur par rapport à la longueur (</a:t>
            </a:r>
            <a:r>
              <a:rPr lang="fr-FR" sz="2000" b="1" dirty="0"/>
              <a:t>R = 1/3</a:t>
            </a:r>
            <a:r>
              <a:rPr lang="fr-FR" sz="2000" dirty="0"/>
              <a:t>).</a:t>
            </a:r>
          </a:p>
          <a:p>
            <a:r>
              <a:rPr lang="fr-FR" sz="2000" dirty="0"/>
              <a:t>Résultat cherché : </a:t>
            </a:r>
            <a:r>
              <a:rPr lang="fr-FR" sz="2000" b="1" dirty="0"/>
              <a:t>la surface </a:t>
            </a:r>
            <a:r>
              <a:rPr lang="fr-FR" sz="2000" dirty="0"/>
              <a:t>(</a:t>
            </a:r>
            <a:r>
              <a:rPr lang="fr-FR" sz="2000" b="1" dirty="0"/>
              <a:t>S</a:t>
            </a:r>
            <a:r>
              <a:rPr lang="fr-FR" sz="2000" dirty="0"/>
              <a:t>) du rectangle.</a:t>
            </a:r>
          </a:p>
        </p:txBody>
      </p:sp>
      <p:pic>
        <p:nvPicPr>
          <p:cNvPr id="26" name="Picture 6" descr="http://images.sodahead.com/polls/003714681/1735704044_322803757_a_good_idea1_answer_1_xlarge_xlarg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3834" y="2928934"/>
            <a:ext cx="1225876" cy="1500198"/>
          </a:xfrm>
          <a:prstGeom prst="rect">
            <a:avLst/>
          </a:prstGeom>
          <a:noFill/>
        </p:spPr>
      </p:pic>
      <p:pic>
        <p:nvPicPr>
          <p:cNvPr id="27" name="Picture 8" descr="http://www.summonsresponse.com/blog/wp-content/uploads/2012/10/hmm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00958" y="885172"/>
            <a:ext cx="1357322" cy="1900886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285720" y="4214818"/>
            <a:ext cx="578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u="sng" dirty="0">
                <a:solidFill>
                  <a:srgbClr val="00B050"/>
                </a:solidFill>
              </a:rPr>
              <a:t>Les étapes de calcule de la surface :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4282" y="4714884"/>
            <a:ext cx="77867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Au premier lieu cherchons la longueur (L) : </a:t>
            </a:r>
            <a:r>
              <a:rPr lang="fr-FR" sz="2000" b="1" dirty="0"/>
              <a:t>P = 2 (L + l) = 2 (L+ L×R) </a:t>
            </a:r>
            <a:r>
              <a:rPr lang="fr-FR" sz="2000" dirty="0"/>
              <a:t> </a:t>
            </a:r>
          </a:p>
          <a:p>
            <a:r>
              <a:rPr lang="fr-FR" sz="2000" dirty="0"/>
              <a:t>Donc : </a:t>
            </a:r>
            <a:r>
              <a:rPr lang="fr-FR" sz="2000" b="1" dirty="0"/>
              <a:t>L =  P/ 2(1+R) = 18</a:t>
            </a:r>
            <a:r>
              <a:rPr lang="fr-FR" sz="2000" dirty="0"/>
              <a:t>.</a:t>
            </a:r>
          </a:p>
          <a:p>
            <a:r>
              <a:rPr lang="fr-FR" sz="2000" dirty="0"/>
              <a:t>Au deuxième lieu cherchons la largeur (l) :   </a:t>
            </a:r>
            <a:r>
              <a:rPr lang="fr-FR" sz="2000" b="1" dirty="0"/>
              <a:t>l = R×L = 6</a:t>
            </a:r>
          </a:p>
          <a:p>
            <a:r>
              <a:rPr lang="fr-FR" sz="2000" dirty="0"/>
              <a:t>Au dernier lieu on calcule la surface (S) : </a:t>
            </a:r>
            <a:r>
              <a:rPr lang="fr-FR" sz="2000" b="1" dirty="0"/>
              <a:t>S = </a:t>
            </a:r>
            <a:r>
              <a:rPr lang="fr-FR" sz="2000" b="1" dirty="0" err="1"/>
              <a:t>L×l</a:t>
            </a:r>
            <a:r>
              <a:rPr lang="fr-FR" sz="2000" b="1" dirty="0"/>
              <a:t> = 18×6 = 108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à coins arrondis 19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28596" y="1500174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+mj-lt"/>
                <a:ea typeface="Batang" pitchFamily="18" charset="-127"/>
              </a:rPr>
              <a:t>Un algorithme est une suite </a:t>
            </a:r>
            <a:r>
              <a:rPr lang="fr-FR" sz="2000" b="1" dirty="0">
                <a:latin typeface="+mj-lt"/>
                <a:ea typeface="Batang" pitchFamily="18" charset="-127"/>
              </a:rPr>
              <a:t>d’actions</a:t>
            </a:r>
            <a:r>
              <a:rPr lang="fr-FR" sz="2000" dirty="0">
                <a:latin typeface="+mj-lt"/>
                <a:ea typeface="Batang" pitchFamily="18" charset="-127"/>
              </a:rPr>
              <a:t> ou </a:t>
            </a:r>
            <a:r>
              <a:rPr lang="fr-FR" sz="2000" b="1" dirty="0">
                <a:latin typeface="+mj-lt"/>
                <a:ea typeface="Batang" pitchFamily="18" charset="-127"/>
              </a:rPr>
              <a:t>d’instructions</a:t>
            </a:r>
            <a:r>
              <a:rPr lang="fr-FR" sz="2000" dirty="0">
                <a:latin typeface="+mj-lt"/>
                <a:ea typeface="Batang" pitchFamily="18" charset="-127"/>
              </a:rPr>
              <a:t> qui doivent être exécutées dans </a:t>
            </a:r>
            <a:r>
              <a:rPr lang="fr-FR" sz="2000" b="1" dirty="0">
                <a:latin typeface="+mj-lt"/>
                <a:ea typeface="Batang" pitchFamily="18" charset="-127"/>
              </a:rPr>
              <a:t>un ordre bien</a:t>
            </a:r>
            <a:r>
              <a:rPr lang="fr-FR" sz="2000" dirty="0">
                <a:latin typeface="+mj-lt"/>
                <a:ea typeface="Batang" pitchFamily="18" charset="-127"/>
              </a:rPr>
              <a:t> déterminé pour résoudre un problème (ou réaliser un travail).</a:t>
            </a: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285720" y="214290"/>
            <a:ext cx="4857784" cy="500066"/>
          </a:xfrm>
          <a:prstGeom prst="round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57158" y="28572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I- Notion d’algorithme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ndir un rectangle avec un coin diagonal 12"/>
          <p:cNvSpPr/>
          <p:nvPr/>
        </p:nvSpPr>
        <p:spPr>
          <a:xfrm>
            <a:off x="214282" y="214290"/>
            <a:ext cx="5143536" cy="500066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à coins arrondis 11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5720" y="285728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II- Résolution informatique d’un problème :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58" y="1000108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La résolution informatique  d'un tel  problème comporte les phases suivantes : </a:t>
            </a:r>
          </a:p>
        </p:txBody>
      </p:sp>
      <p:graphicFrame>
        <p:nvGraphicFramePr>
          <p:cNvPr id="9" name="Diagramme 8"/>
          <p:cNvGraphicFramePr/>
          <p:nvPr/>
        </p:nvGraphicFramePr>
        <p:xfrm>
          <a:off x="214282" y="1571612"/>
          <a:ext cx="8501122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Rectangle à coins arrondis 13"/>
          <p:cNvSpPr/>
          <p:nvPr/>
        </p:nvSpPr>
        <p:spPr>
          <a:xfrm>
            <a:off x="3143240" y="2643182"/>
            <a:ext cx="1785950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Analyse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072330" y="3357562"/>
            <a:ext cx="1785950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Traduction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286116" y="5643578"/>
            <a:ext cx="1785950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fr-FR" sz="2400" b="1" dirty="0"/>
          </a:p>
          <a:p>
            <a:pPr lvl="0" algn="ctr"/>
            <a:r>
              <a:rPr lang="fr-FR" sz="2400" b="1" dirty="0"/>
              <a:t>Exécution</a:t>
            </a:r>
          </a:p>
          <a:p>
            <a:pPr lvl="0" algn="ctr"/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9089347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ndir un rectangle avec un coin diagonal 7"/>
          <p:cNvSpPr/>
          <p:nvPr/>
        </p:nvSpPr>
        <p:spPr>
          <a:xfrm>
            <a:off x="214282" y="214290"/>
            <a:ext cx="4714908" cy="500066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71472" y="28572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I- Introduction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57158" y="1285860"/>
            <a:ext cx="578647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Certains croient à tort que l’ordinateur est une machine intelligente et capable de résoudre des problèmes informatiques. La réalité c’est que celui-ci ne pourrait rien faire si l’utilisateur ne lui fournissait la procédure complète à suivre. En effet, ce dernier doit décrire à l’ordinateur la suite des actions élémentaires permettant d’obtenir, à partir des données fournies, les résultats escomptés. Une telle démarche porte le nom </a:t>
            </a:r>
            <a:r>
              <a:rPr lang="fr-FR" sz="2000" b="1" dirty="0"/>
              <a:t>d’algorithme</a:t>
            </a:r>
            <a:r>
              <a:rPr lang="fr-FR" sz="2000" dirty="0"/>
              <a:t> et s’inscrit dans le domaine de </a:t>
            </a:r>
            <a:r>
              <a:rPr lang="fr-FR" sz="2000" b="1" dirty="0"/>
              <a:t>l’algorithmique</a:t>
            </a:r>
            <a:r>
              <a:rPr lang="fr-FR" sz="2000" dirty="0"/>
              <a:t>. 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214686"/>
            <a:ext cx="2714644" cy="289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 descr="http://cdn.ttgtmedia.com/ITKE/uploads/blogs.dir/36/files/2010/06/question-mark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1071546"/>
            <a:ext cx="1519844" cy="164307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8640"/>
            <a:ext cx="5861469" cy="64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à coins arrondis 19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28596" y="1571612"/>
            <a:ext cx="80010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- L’ordinateur ne pourrait rien faire si l’utilisateur ne lui fournissait les opérations et les procédures à suivre.</a:t>
            </a:r>
          </a:p>
          <a:p>
            <a:endParaRPr lang="fr-FR" sz="2000" dirty="0"/>
          </a:p>
          <a:p>
            <a:r>
              <a:rPr lang="fr-FR" sz="2000" dirty="0"/>
              <a:t>- L’utilisateur doit décrire à l’ordinateur la suite des actions élémentaires permettant d’obtenir, à partir des données, les résultats. Cette démarche porte le nom </a:t>
            </a:r>
            <a:r>
              <a:rPr lang="fr-FR" sz="2000" b="1" dirty="0"/>
              <a:t>d’algorithme</a:t>
            </a:r>
            <a:r>
              <a:rPr lang="fr-FR" sz="2000" dirty="0"/>
              <a:t>.</a:t>
            </a: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214282" y="214290"/>
            <a:ext cx="4714908" cy="500066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71472" y="28572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I- Introduction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à coins arrondis 11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57158" y="1000108"/>
            <a:ext cx="578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u="sng" dirty="0">
                <a:solidFill>
                  <a:srgbClr val="FF0000"/>
                </a:solidFill>
              </a:rPr>
              <a:t>Exemple :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96" y="285728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II- Schéma de résolution d’un problème: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58" y="1428736"/>
            <a:ext cx="70723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Considérons le problème suivant: </a:t>
            </a:r>
          </a:p>
          <a:p>
            <a:pPr algn="just"/>
            <a:r>
              <a:rPr lang="fr-FR" sz="2000" dirty="0"/>
              <a:t>Étant données la longueur et la largeur d’un rectangle, calculez sa surface (S).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2285992"/>
            <a:ext cx="37719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509558" y="3743270"/>
            <a:ext cx="578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u="sng" dirty="0">
                <a:solidFill>
                  <a:srgbClr val="00B050"/>
                </a:solidFill>
              </a:rPr>
              <a:t>Réponse :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214818"/>
            <a:ext cx="65008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Les deux données longueur (L) et largeur (l) : </a:t>
            </a:r>
          </a:p>
          <a:p>
            <a:r>
              <a:rPr lang="fr-FR" sz="2000" dirty="0"/>
              <a:t>	</a:t>
            </a:r>
            <a:r>
              <a:rPr lang="fr-FR" sz="2000" b="1" dirty="0"/>
              <a:t>L=15 et l = 10</a:t>
            </a:r>
          </a:p>
          <a:p>
            <a:r>
              <a:rPr lang="fr-FR" sz="2000" dirty="0"/>
              <a:t>On applique directement la formule :      </a:t>
            </a:r>
          </a:p>
          <a:p>
            <a:r>
              <a:rPr lang="fr-FR" sz="2000" dirty="0"/>
              <a:t>	 </a:t>
            </a:r>
            <a:r>
              <a:rPr lang="fr-FR" sz="2000" b="1" dirty="0"/>
              <a:t>S= L × l  = 15 × 10    = </a:t>
            </a:r>
            <a:r>
              <a:rPr lang="fr-FR" sz="2000" b="1" dirty="0">
                <a:solidFill>
                  <a:srgbClr val="FF0000"/>
                </a:solidFill>
              </a:rPr>
              <a:t>150</a:t>
            </a:r>
          </a:p>
        </p:txBody>
      </p:sp>
      <p:pic>
        <p:nvPicPr>
          <p:cNvPr id="35846" name="Picture 6" descr="http://images.sodahead.com/polls/003714681/1735704044_322803757_a_good_idea1_answer_1_xlarge_xlarg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34" y="3929066"/>
            <a:ext cx="1225876" cy="1500198"/>
          </a:xfrm>
          <a:prstGeom prst="rect">
            <a:avLst/>
          </a:prstGeom>
          <a:noFill/>
        </p:spPr>
      </p:pic>
      <p:pic>
        <p:nvPicPr>
          <p:cNvPr id="35848" name="Picture 8" descr="http://www.summonsresponse.com/blog/wp-content/uploads/2012/10/hmmm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00958" y="1214422"/>
            <a:ext cx="1357322" cy="1900886"/>
          </a:xfrm>
          <a:prstGeom prst="rect">
            <a:avLst/>
          </a:prstGeom>
          <a:noFill/>
        </p:spPr>
      </p:pic>
      <p:sp>
        <p:nvSpPr>
          <p:cNvPr id="13" name="Arrondir un rectangle avec un coin diagonal 7">
            <a:extLst>
              <a:ext uri="{FF2B5EF4-FFF2-40B4-BE49-F238E27FC236}">
                <a16:creationId xmlns:a16="http://schemas.microsoft.com/office/drawing/2014/main" id="{404AECD2-FE23-4256-83C3-B5C375C60DE3}"/>
              </a:ext>
            </a:extLst>
          </p:cNvPr>
          <p:cNvSpPr/>
          <p:nvPr/>
        </p:nvSpPr>
        <p:spPr>
          <a:xfrm>
            <a:off x="214282" y="214290"/>
            <a:ext cx="4714908" cy="500066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122C1B-0DED-4B66-A8EB-C1684674514D}"/>
              </a:ext>
            </a:extLst>
          </p:cNvPr>
          <p:cNvSpPr/>
          <p:nvPr/>
        </p:nvSpPr>
        <p:spPr>
          <a:xfrm>
            <a:off x="571472" y="28572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I- Introduction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à coins arrondis 11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57158" y="1000108"/>
            <a:ext cx="578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u="sng">
                <a:solidFill>
                  <a:srgbClr val="FF0000"/>
                </a:solidFill>
              </a:rPr>
              <a:t>Problème :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214282" y="214290"/>
            <a:ext cx="4929222" cy="500066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28596" y="285728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II- Schéma de résolution d’un problème: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58" y="1428736"/>
            <a:ext cx="70723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Considérons le problème suivant: </a:t>
            </a:r>
          </a:p>
          <a:p>
            <a:pPr algn="just"/>
            <a:r>
              <a:rPr lang="fr-FR" sz="2000" dirty="0"/>
              <a:t>Étant données la longueur (L) d’un rectangle et le pourcentage (R) de sa largeur par rapport à sa longueur, calculez sa surface (S).</a:t>
            </a:r>
          </a:p>
          <a:p>
            <a:pPr algn="just"/>
            <a:r>
              <a:rPr lang="fr-FR" sz="2000" dirty="0"/>
              <a:t> - Longueur (</a:t>
            </a:r>
            <a:r>
              <a:rPr lang="fr-FR" sz="2000" b="1" dirty="0"/>
              <a:t>L = 27</a:t>
            </a:r>
            <a:r>
              <a:rPr lang="fr-FR" sz="2000" dirty="0"/>
              <a:t>) </a:t>
            </a:r>
          </a:p>
          <a:p>
            <a:pPr algn="just"/>
            <a:r>
              <a:rPr lang="fr-FR" sz="2000" dirty="0"/>
              <a:t> - Pourcentage (</a:t>
            </a:r>
            <a:r>
              <a:rPr lang="fr-FR" sz="2000" b="1" dirty="0"/>
              <a:t>R = 1/3</a:t>
            </a:r>
            <a:r>
              <a:rPr lang="fr-FR" sz="2000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9558" y="3429000"/>
            <a:ext cx="578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u="sng" dirty="0">
                <a:solidFill>
                  <a:srgbClr val="00B050"/>
                </a:solidFill>
              </a:rPr>
              <a:t>Réponse :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844" y="3929066"/>
            <a:ext cx="75724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dirty="0"/>
          </a:p>
          <a:p>
            <a:r>
              <a:rPr lang="fr-FR" sz="2000" dirty="0"/>
              <a:t>Les données connues sont : Longueur (</a:t>
            </a:r>
            <a:r>
              <a:rPr lang="fr-FR" sz="2000" b="1" dirty="0"/>
              <a:t>L = 27</a:t>
            </a:r>
            <a:r>
              <a:rPr lang="fr-FR" sz="2000" dirty="0"/>
              <a:t>) et Pourcentage (</a:t>
            </a:r>
            <a:r>
              <a:rPr lang="fr-FR" sz="2000" b="1" dirty="0"/>
              <a:t>R = 1/3</a:t>
            </a:r>
            <a:r>
              <a:rPr lang="fr-FR" sz="2000" dirty="0"/>
              <a:t>).</a:t>
            </a:r>
          </a:p>
          <a:p>
            <a:endParaRPr lang="fr-FR" sz="2000" dirty="0"/>
          </a:p>
          <a:p>
            <a:r>
              <a:rPr lang="fr-FR" sz="2000" dirty="0"/>
              <a:t>Pour calculer la surface (S), il faut d’abord calculer la largeur (l) :</a:t>
            </a:r>
          </a:p>
          <a:p>
            <a:r>
              <a:rPr lang="fr-FR" sz="2000" dirty="0"/>
              <a:t>                                               </a:t>
            </a:r>
            <a:r>
              <a:rPr lang="fr-FR" sz="2000" b="1" dirty="0"/>
              <a:t>  l = R × L  = 1/3 × 27   = 9</a:t>
            </a:r>
          </a:p>
          <a:p>
            <a:endParaRPr lang="fr-FR" sz="2000" b="1" dirty="0"/>
          </a:p>
          <a:p>
            <a:r>
              <a:rPr lang="fr-FR" sz="2000" dirty="0"/>
              <a:t>En fin on applique la formule : </a:t>
            </a:r>
            <a:r>
              <a:rPr lang="fr-FR" sz="2000" b="1" dirty="0"/>
              <a:t>S = </a:t>
            </a:r>
            <a:r>
              <a:rPr lang="fr-FR" sz="2000" b="1" dirty="0" err="1"/>
              <a:t>L×l</a:t>
            </a:r>
            <a:r>
              <a:rPr lang="fr-FR" sz="2000" b="1" dirty="0"/>
              <a:t> = 27×9  =  </a:t>
            </a:r>
            <a:r>
              <a:rPr lang="fr-FR" sz="2000" b="1" dirty="0">
                <a:solidFill>
                  <a:srgbClr val="FF0000"/>
                </a:solidFill>
              </a:rPr>
              <a:t>243</a:t>
            </a:r>
          </a:p>
        </p:txBody>
      </p:sp>
      <p:pic>
        <p:nvPicPr>
          <p:cNvPr id="35846" name="Picture 6" descr="http://images.sodahead.com/polls/003714681/1735704044_322803757_a_good_idea1_answer_1_xlarge_xlarg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3834" y="3929066"/>
            <a:ext cx="1225876" cy="1500198"/>
          </a:xfrm>
          <a:prstGeom prst="rect">
            <a:avLst/>
          </a:prstGeom>
          <a:noFill/>
        </p:spPr>
      </p:pic>
      <p:pic>
        <p:nvPicPr>
          <p:cNvPr id="35848" name="Picture 8" descr="http://www.summonsresponse.com/blog/wp-content/uploads/2012/10/hmm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00958" y="1214422"/>
            <a:ext cx="1357322" cy="190088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ndir un rectangle avec un coin diagonal 12"/>
          <p:cNvSpPr/>
          <p:nvPr/>
        </p:nvSpPr>
        <p:spPr>
          <a:xfrm>
            <a:off x="214282" y="214290"/>
            <a:ext cx="5143536" cy="500066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à coins arrondis 11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5720" y="285728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III- Résolution informatique d’un problème :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58" y="1000108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La résolution informatique  d'un tel  problème comporte les phases suivants : </a:t>
            </a:r>
          </a:p>
        </p:txBody>
      </p:sp>
      <p:graphicFrame>
        <p:nvGraphicFramePr>
          <p:cNvPr id="9" name="Diagramme 8"/>
          <p:cNvGraphicFramePr/>
          <p:nvPr/>
        </p:nvGraphicFramePr>
        <p:xfrm>
          <a:off x="214282" y="1571612"/>
          <a:ext cx="8501122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ndir un rectangle avec un coin diagonal 12"/>
          <p:cNvSpPr/>
          <p:nvPr/>
        </p:nvSpPr>
        <p:spPr>
          <a:xfrm>
            <a:off x="214282" y="214290"/>
            <a:ext cx="5143536" cy="500066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à coins arrondis 11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5720" y="285728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III- Résolution informatique d’un problème :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58" y="1000108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La résolution informatique  d'un tel  problème comporte les phases suivantes : </a:t>
            </a:r>
          </a:p>
        </p:txBody>
      </p:sp>
      <p:graphicFrame>
        <p:nvGraphicFramePr>
          <p:cNvPr id="9" name="Diagramme 8"/>
          <p:cNvGraphicFramePr/>
          <p:nvPr/>
        </p:nvGraphicFramePr>
        <p:xfrm>
          <a:off x="214282" y="1571612"/>
          <a:ext cx="8501122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Rectangle à coins arrondis 13"/>
          <p:cNvSpPr/>
          <p:nvPr/>
        </p:nvSpPr>
        <p:spPr>
          <a:xfrm>
            <a:off x="3143240" y="2643182"/>
            <a:ext cx="1785950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Analyse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ndir un rectangle avec un coin diagonal 12"/>
          <p:cNvSpPr/>
          <p:nvPr/>
        </p:nvSpPr>
        <p:spPr>
          <a:xfrm>
            <a:off x="214282" y="214290"/>
            <a:ext cx="5143536" cy="500066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532" name="Picture 5" descr="C:\Users\AjaXClon\Desktop\foo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54799"/>
            <a:ext cx="9144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à coins arrondis 11"/>
          <p:cNvSpPr/>
          <p:nvPr/>
        </p:nvSpPr>
        <p:spPr>
          <a:xfrm>
            <a:off x="71406" y="857232"/>
            <a:ext cx="8929718" cy="5500726"/>
          </a:xfrm>
          <a:prstGeom prst="roundRect">
            <a:avLst>
              <a:gd name="adj" fmla="val 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5720" y="285728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III- Résolution informatique d’un problème :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58" y="1000108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La résolution informatique  d'un tel  problème comporte les phases suivantes : </a:t>
            </a:r>
          </a:p>
        </p:txBody>
      </p:sp>
      <p:graphicFrame>
        <p:nvGraphicFramePr>
          <p:cNvPr id="9" name="Diagramme 8"/>
          <p:cNvGraphicFramePr/>
          <p:nvPr/>
        </p:nvGraphicFramePr>
        <p:xfrm>
          <a:off x="214282" y="1571612"/>
          <a:ext cx="8501122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Rectangle à coins arrondis 13"/>
          <p:cNvSpPr/>
          <p:nvPr/>
        </p:nvSpPr>
        <p:spPr>
          <a:xfrm>
            <a:off x="3143240" y="2643182"/>
            <a:ext cx="1785950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Analyse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1069</Words>
  <Application>Microsoft Office PowerPoint</Application>
  <PresentationFormat>Affichage à l'écran (4:3)</PresentationFormat>
  <Paragraphs>204</Paragraphs>
  <Slides>19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Albertus Extra Bold</vt:lpstr>
      <vt:lpstr>Arial</vt:lpstr>
      <vt:lpstr>Calibri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AjaXClon</dc:creator>
  <cp:lastModifiedBy>lahcen oukhchoun</cp:lastModifiedBy>
  <cp:revision>97</cp:revision>
  <dcterms:created xsi:type="dcterms:W3CDTF">2010-11-20T22:51:33Z</dcterms:created>
  <dcterms:modified xsi:type="dcterms:W3CDTF">2021-05-27T16:24:28Z</dcterms:modified>
</cp:coreProperties>
</file>