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6"/>
  </p:notesMasterIdLst>
  <p:handoutMasterIdLst>
    <p:handoutMasterId r:id="rId7"/>
  </p:handoutMasterIdLst>
  <p:sldIdLst>
    <p:sldId id="256" r:id="rId3"/>
    <p:sldId id="257" r:id="rId4"/>
    <p:sldId id="259" r:id="rId5"/>
  </p:sldIdLst>
  <p:sldSz cx="9144000" cy="6858000" type="screen4x3"/>
  <p:notesSz cx="6858000" cy="9144000"/>
  <p:defaultTextStyle>
    <a:defPPr>
      <a:defRPr lang="ru-RU"/>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5482B"/>
    <a:srgbClr val="C75806"/>
    <a:srgbClr val="00499F"/>
    <a:srgbClr val="0CC1E0"/>
    <a:srgbClr val="1B00FE"/>
    <a:srgbClr val="0CA3D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48" autoAdjust="0"/>
    <p:restoredTop sz="94648" autoAdjust="0"/>
  </p:normalViewPr>
  <p:slideViewPr>
    <p:cSldViewPr>
      <p:cViewPr varScale="1">
        <p:scale>
          <a:sx n="68" d="100"/>
          <a:sy n="68" d="100"/>
        </p:scale>
        <p:origin x="1644" y="72"/>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handoutMaster" Target="handoutMasters/handout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19349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152A7117-F106-4D13-B136-9D89AF24BADF}" type="slidenum">
              <a:rPr lang="ru-RU"/>
              <a:pPr/>
              <a:t>‹N°›</a:t>
            </a:fld>
            <a:endParaRPr lang="ru-RU"/>
          </a:p>
        </p:txBody>
      </p:sp>
    </p:spTree>
    <p:extLst>
      <p:ext uri="{BB962C8B-B14F-4D97-AF65-F5344CB8AC3E}">
        <p14:creationId xmlns:p14="http://schemas.microsoft.com/office/powerpoint/2010/main" val="26341780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11188" y="4868863"/>
            <a:ext cx="4321175" cy="1511300"/>
          </a:xfrm>
          <a:effectLst>
            <a:outerShdw dist="17961" dir="2700000" algn="ctr" rotWithShape="0">
              <a:schemeClr val="bg2"/>
            </a:outerShdw>
          </a:effectLst>
        </p:spPr>
        <p:txBody>
          <a:bodyPr/>
          <a:lstStyle>
            <a:lvl1pPr>
              <a:defRPr/>
            </a:lvl1pPr>
          </a:lstStyle>
          <a:p>
            <a:pPr lvl="0"/>
            <a:r>
              <a:rPr lang="ru-RU" noProof="0"/>
              <a:t>Click to edit Master title style</a:t>
            </a:r>
          </a:p>
        </p:txBody>
      </p:sp>
      <p:sp>
        <p:nvSpPr>
          <p:cNvPr id="5123" name="Rectangle 3"/>
          <p:cNvSpPr>
            <a:spLocks noGrp="1" noChangeArrowheads="1"/>
          </p:cNvSpPr>
          <p:nvPr>
            <p:ph type="subTitle" idx="1"/>
          </p:nvPr>
        </p:nvSpPr>
        <p:spPr>
          <a:xfrm>
            <a:off x="4787900" y="908050"/>
            <a:ext cx="3675063" cy="720725"/>
          </a:xfrm>
          <a:effectLst>
            <a:outerShdw dist="17961" dir="2700000" algn="ctr" rotWithShape="0">
              <a:schemeClr val="bg2"/>
            </a:outerShdw>
          </a:effectLst>
        </p:spPr>
        <p:txBody>
          <a:bodyPr/>
          <a:lstStyle>
            <a:lvl1pPr marL="0" indent="0">
              <a:buFontTx/>
              <a:buNone/>
              <a:defRPr>
                <a:latin typeface="Futura LT Book" pitchFamily="2" charset="0"/>
              </a:defRPr>
            </a:lvl1pPr>
          </a:lstStyle>
          <a:p>
            <a:pPr lvl="0"/>
            <a:r>
              <a:rPr lang="ru-RU"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41626895-C309-453C-BE53-AF62D922B5E7}" type="slidenum">
              <a:rPr lang="en-GB"/>
              <a:pPr/>
              <a:t>‹N°›</a:t>
            </a:fld>
            <a:endParaRPr lang="en-GB"/>
          </a:p>
        </p:txBody>
      </p:sp>
    </p:spTree>
    <p:extLst>
      <p:ext uri="{BB962C8B-B14F-4D97-AF65-F5344CB8AC3E}">
        <p14:creationId xmlns:p14="http://schemas.microsoft.com/office/powerpoint/2010/main" val="3264342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8" y="1341438"/>
            <a:ext cx="2051050" cy="4895850"/>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468313" y="1341438"/>
            <a:ext cx="6003925" cy="4895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355D451C-1358-4F2A-8C60-CA99EFC057AA}" type="slidenum">
              <a:rPr lang="en-GB"/>
              <a:pPr/>
              <a:t>‹N°›</a:t>
            </a:fld>
            <a:endParaRPr lang="en-GB"/>
          </a:p>
        </p:txBody>
      </p:sp>
    </p:spTree>
    <p:extLst>
      <p:ext uri="{BB962C8B-B14F-4D97-AF65-F5344CB8AC3E}">
        <p14:creationId xmlns:p14="http://schemas.microsoft.com/office/powerpoint/2010/main" val="711905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ru-RU"/>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CD01BF94-0416-4964-BFBC-CED6FF8FEC35}" type="slidenum">
              <a:rPr lang="ru-RU"/>
              <a:pPr/>
              <a:t>‹N°›</a:t>
            </a:fld>
            <a:endParaRPr lang="ru-RU"/>
          </a:p>
        </p:txBody>
      </p:sp>
    </p:spTree>
    <p:extLst>
      <p:ext uri="{BB962C8B-B14F-4D97-AF65-F5344CB8AC3E}">
        <p14:creationId xmlns:p14="http://schemas.microsoft.com/office/powerpoint/2010/main" val="41548335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FFA10550-D6B8-4C7E-A383-78F3910BCE79}" type="slidenum">
              <a:rPr lang="ru-RU"/>
              <a:pPr/>
              <a:t>‹N°›</a:t>
            </a:fld>
            <a:endParaRPr lang="ru-RU"/>
          </a:p>
        </p:txBody>
      </p:sp>
    </p:spTree>
    <p:extLst>
      <p:ext uri="{BB962C8B-B14F-4D97-AF65-F5344CB8AC3E}">
        <p14:creationId xmlns:p14="http://schemas.microsoft.com/office/powerpoint/2010/main" val="20927015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171DD712-72C5-4FD3-956F-D5644E25FE89}" type="slidenum">
              <a:rPr lang="ru-RU"/>
              <a:pPr/>
              <a:t>‹N°›</a:t>
            </a:fld>
            <a:endParaRPr lang="ru-RU"/>
          </a:p>
        </p:txBody>
      </p:sp>
    </p:spTree>
    <p:extLst>
      <p:ext uri="{BB962C8B-B14F-4D97-AF65-F5344CB8AC3E}">
        <p14:creationId xmlns:p14="http://schemas.microsoft.com/office/powerpoint/2010/main" val="25981586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1908175" y="1600200"/>
            <a:ext cx="3313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5373688" y="1600200"/>
            <a:ext cx="3313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F4740B6D-AEEB-4AAF-B592-663C217839BE}" type="slidenum">
              <a:rPr lang="ru-RU"/>
              <a:pPr/>
              <a:t>‹N°›</a:t>
            </a:fld>
            <a:endParaRPr lang="ru-RU"/>
          </a:p>
        </p:txBody>
      </p:sp>
    </p:spTree>
    <p:extLst>
      <p:ext uri="{BB962C8B-B14F-4D97-AF65-F5344CB8AC3E}">
        <p14:creationId xmlns:p14="http://schemas.microsoft.com/office/powerpoint/2010/main" val="1618818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lvl1pPr>
              <a:defRPr/>
            </a:lvl1pPr>
          </a:lstStyle>
          <a:p>
            <a:endParaRPr lang="ru-RU"/>
          </a:p>
        </p:txBody>
      </p:sp>
      <p:sp>
        <p:nvSpPr>
          <p:cNvPr id="8" name="Footer Placeholder 7"/>
          <p:cNvSpPr>
            <a:spLocks noGrp="1"/>
          </p:cNvSpPr>
          <p:nvPr>
            <p:ph type="ftr" sz="quarter" idx="11"/>
          </p:nvPr>
        </p:nvSpPr>
        <p:spPr/>
        <p:txBody>
          <a:bodyPr/>
          <a:lstStyle>
            <a:lvl1pPr>
              <a:defRPr/>
            </a:lvl1pPr>
          </a:lstStyle>
          <a:p>
            <a:endParaRPr lang="ru-RU"/>
          </a:p>
        </p:txBody>
      </p:sp>
      <p:sp>
        <p:nvSpPr>
          <p:cNvPr id="9" name="Slide Number Placeholder 8"/>
          <p:cNvSpPr>
            <a:spLocks noGrp="1"/>
          </p:cNvSpPr>
          <p:nvPr>
            <p:ph type="sldNum" sz="quarter" idx="12"/>
          </p:nvPr>
        </p:nvSpPr>
        <p:spPr/>
        <p:txBody>
          <a:bodyPr/>
          <a:lstStyle>
            <a:lvl1pPr>
              <a:defRPr/>
            </a:lvl1pPr>
          </a:lstStyle>
          <a:p>
            <a:fld id="{9DCFED3E-12D5-4667-9092-9EEA0F6857EE}" type="slidenum">
              <a:rPr lang="ru-RU"/>
              <a:pPr/>
              <a:t>‹N°›</a:t>
            </a:fld>
            <a:endParaRPr lang="ru-RU"/>
          </a:p>
        </p:txBody>
      </p:sp>
    </p:spTree>
    <p:extLst>
      <p:ext uri="{BB962C8B-B14F-4D97-AF65-F5344CB8AC3E}">
        <p14:creationId xmlns:p14="http://schemas.microsoft.com/office/powerpoint/2010/main" val="4066030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lvl1pPr>
              <a:defRPr/>
            </a:lvl1pPr>
          </a:lstStyle>
          <a:p>
            <a:endParaRPr lang="ru-RU"/>
          </a:p>
        </p:txBody>
      </p:sp>
      <p:sp>
        <p:nvSpPr>
          <p:cNvPr id="4" name="Footer Placeholder 3"/>
          <p:cNvSpPr>
            <a:spLocks noGrp="1"/>
          </p:cNvSpPr>
          <p:nvPr>
            <p:ph type="ftr" sz="quarter" idx="11"/>
          </p:nvPr>
        </p:nvSpPr>
        <p:spPr/>
        <p:txBody>
          <a:bodyPr/>
          <a:lstStyle>
            <a:lvl1pPr>
              <a:defRPr/>
            </a:lvl1pPr>
          </a:lstStyle>
          <a:p>
            <a:endParaRPr lang="ru-RU"/>
          </a:p>
        </p:txBody>
      </p:sp>
      <p:sp>
        <p:nvSpPr>
          <p:cNvPr id="5" name="Slide Number Placeholder 4"/>
          <p:cNvSpPr>
            <a:spLocks noGrp="1"/>
          </p:cNvSpPr>
          <p:nvPr>
            <p:ph type="sldNum" sz="quarter" idx="12"/>
          </p:nvPr>
        </p:nvSpPr>
        <p:spPr/>
        <p:txBody>
          <a:bodyPr/>
          <a:lstStyle>
            <a:lvl1pPr>
              <a:defRPr/>
            </a:lvl1pPr>
          </a:lstStyle>
          <a:p>
            <a:fld id="{C31C6223-8AF3-40CA-B4D4-B75FC5874A45}" type="slidenum">
              <a:rPr lang="ru-RU"/>
              <a:pPr/>
              <a:t>‹N°›</a:t>
            </a:fld>
            <a:endParaRPr lang="ru-RU"/>
          </a:p>
        </p:txBody>
      </p:sp>
    </p:spTree>
    <p:extLst>
      <p:ext uri="{BB962C8B-B14F-4D97-AF65-F5344CB8AC3E}">
        <p14:creationId xmlns:p14="http://schemas.microsoft.com/office/powerpoint/2010/main" val="8726676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p>
        </p:txBody>
      </p:sp>
      <p:sp>
        <p:nvSpPr>
          <p:cNvPr id="3" name="Footer Placeholder 2"/>
          <p:cNvSpPr>
            <a:spLocks noGrp="1"/>
          </p:cNvSpPr>
          <p:nvPr>
            <p:ph type="ftr" sz="quarter" idx="11"/>
          </p:nvPr>
        </p:nvSpPr>
        <p:spPr/>
        <p:txBody>
          <a:bodyPr/>
          <a:lstStyle>
            <a:lvl1pPr>
              <a:defRPr/>
            </a:lvl1pPr>
          </a:lstStyle>
          <a:p>
            <a:endParaRPr lang="ru-RU"/>
          </a:p>
        </p:txBody>
      </p:sp>
      <p:sp>
        <p:nvSpPr>
          <p:cNvPr id="4" name="Slide Number Placeholder 3"/>
          <p:cNvSpPr>
            <a:spLocks noGrp="1"/>
          </p:cNvSpPr>
          <p:nvPr>
            <p:ph type="sldNum" sz="quarter" idx="12"/>
          </p:nvPr>
        </p:nvSpPr>
        <p:spPr/>
        <p:txBody>
          <a:bodyPr/>
          <a:lstStyle>
            <a:lvl1pPr>
              <a:defRPr/>
            </a:lvl1pPr>
          </a:lstStyle>
          <a:p>
            <a:fld id="{3484DED8-36A9-4721-9BD0-5F84E0757475}" type="slidenum">
              <a:rPr lang="ru-RU"/>
              <a:pPr/>
              <a:t>‹N°›</a:t>
            </a:fld>
            <a:endParaRPr lang="ru-RU"/>
          </a:p>
        </p:txBody>
      </p:sp>
    </p:spTree>
    <p:extLst>
      <p:ext uri="{BB962C8B-B14F-4D97-AF65-F5344CB8AC3E}">
        <p14:creationId xmlns:p14="http://schemas.microsoft.com/office/powerpoint/2010/main" val="4112472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F2BE6254-A40F-45B5-BC89-1BA53A35D4BF}" type="slidenum">
              <a:rPr lang="ru-RU"/>
              <a:pPr/>
              <a:t>‹N°›</a:t>
            </a:fld>
            <a:endParaRPr lang="ru-RU"/>
          </a:p>
        </p:txBody>
      </p:sp>
    </p:spTree>
    <p:extLst>
      <p:ext uri="{BB962C8B-B14F-4D97-AF65-F5344CB8AC3E}">
        <p14:creationId xmlns:p14="http://schemas.microsoft.com/office/powerpoint/2010/main" val="2514564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3F264201-33E3-4F0A-82F2-F6917ACB8872}" type="slidenum">
              <a:rPr lang="en-GB"/>
              <a:pPr/>
              <a:t>‹N°›</a:t>
            </a:fld>
            <a:endParaRPr lang="en-GB"/>
          </a:p>
        </p:txBody>
      </p:sp>
    </p:spTree>
    <p:extLst>
      <p:ext uri="{BB962C8B-B14F-4D97-AF65-F5344CB8AC3E}">
        <p14:creationId xmlns:p14="http://schemas.microsoft.com/office/powerpoint/2010/main" val="8134358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03C17CB0-7639-4FF2-B518-B089FEAC8A19}" type="slidenum">
              <a:rPr lang="ru-RU"/>
              <a:pPr/>
              <a:t>‹N°›</a:t>
            </a:fld>
            <a:endParaRPr lang="ru-RU"/>
          </a:p>
        </p:txBody>
      </p:sp>
    </p:spTree>
    <p:extLst>
      <p:ext uri="{BB962C8B-B14F-4D97-AF65-F5344CB8AC3E}">
        <p14:creationId xmlns:p14="http://schemas.microsoft.com/office/powerpoint/2010/main" val="6592517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9147E8EF-CF93-42B7-ACB1-CDE06B1D6CD9}" type="slidenum">
              <a:rPr lang="ru-RU"/>
              <a:pPr/>
              <a:t>‹N°›</a:t>
            </a:fld>
            <a:endParaRPr lang="ru-RU"/>
          </a:p>
        </p:txBody>
      </p:sp>
    </p:spTree>
    <p:extLst>
      <p:ext uri="{BB962C8B-B14F-4D97-AF65-F5344CB8AC3E}">
        <p14:creationId xmlns:p14="http://schemas.microsoft.com/office/powerpoint/2010/main" val="1452796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2938" y="274638"/>
            <a:ext cx="1693862" cy="5851525"/>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1908175" y="274638"/>
            <a:ext cx="493236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CF1F344D-CD53-4D49-8F0E-3BB0C75B84B9}" type="slidenum">
              <a:rPr lang="ru-RU"/>
              <a:pPr/>
              <a:t>‹N°›</a:t>
            </a:fld>
            <a:endParaRPr lang="ru-RU"/>
          </a:p>
        </p:txBody>
      </p:sp>
    </p:spTree>
    <p:extLst>
      <p:ext uri="{BB962C8B-B14F-4D97-AF65-F5344CB8AC3E}">
        <p14:creationId xmlns:p14="http://schemas.microsoft.com/office/powerpoint/2010/main" val="4071817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CDDF85E5-66D6-446C-A6F5-94730D1D7F43}" type="slidenum">
              <a:rPr lang="en-GB"/>
              <a:pPr/>
              <a:t>‹N°›</a:t>
            </a:fld>
            <a:endParaRPr lang="en-GB"/>
          </a:p>
        </p:txBody>
      </p:sp>
    </p:spTree>
    <p:extLst>
      <p:ext uri="{BB962C8B-B14F-4D97-AF65-F5344CB8AC3E}">
        <p14:creationId xmlns:p14="http://schemas.microsoft.com/office/powerpoint/2010/main" val="3771597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468313" y="2636838"/>
            <a:ext cx="4027487" cy="3600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4648200" y="2636838"/>
            <a:ext cx="4027488" cy="3600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1A4CB0E8-F425-4780-A4E6-86A3B3E00FBF}" type="slidenum">
              <a:rPr lang="en-GB"/>
              <a:pPr/>
              <a:t>‹N°›</a:t>
            </a:fld>
            <a:endParaRPr lang="en-GB"/>
          </a:p>
        </p:txBody>
      </p:sp>
    </p:spTree>
    <p:extLst>
      <p:ext uri="{BB962C8B-B14F-4D97-AF65-F5344CB8AC3E}">
        <p14:creationId xmlns:p14="http://schemas.microsoft.com/office/powerpoint/2010/main" val="2205557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293AC338-B7AB-44EA-98E6-366309A69945}" type="slidenum">
              <a:rPr lang="en-GB"/>
              <a:pPr/>
              <a:t>‹N°›</a:t>
            </a:fld>
            <a:endParaRPr lang="en-GB"/>
          </a:p>
        </p:txBody>
      </p:sp>
    </p:spTree>
    <p:extLst>
      <p:ext uri="{BB962C8B-B14F-4D97-AF65-F5344CB8AC3E}">
        <p14:creationId xmlns:p14="http://schemas.microsoft.com/office/powerpoint/2010/main" val="2514849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70D02052-0815-4474-B981-D155BA428E67}" type="slidenum">
              <a:rPr lang="en-GB"/>
              <a:pPr/>
              <a:t>‹N°›</a:t>
            </a:fld>
            <a:endParaRPr lang="en-GB"/>
          </a:p>
        </p:txBody>
      </p:sp>
    </p:spTree>
    <p:extLst>
      <p:ext uri="{BB962C8B-B14F-4D97-AF65-F5344CB8AC3E}">
        <p14:creationId xmlns:p14="http://schemas.microsoft.com/office/powerpoint/2010/main" val="368072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F917F1DD-194F-44DD-835F-6D1290F0F5EF}" type="slidenum">
              <a:rPr lang="en-GB"/>
              <a:pPr/>
              <a:t>‹N°›</a:t>
            </a:fld>
            <a:endParaRPr lang="en-GB"/>
          </a:p>
        </p:txBody>
      </p:sp>
    </p:spTree>
    <p:extLst>
      <p:ext uri="{BB962C8B-B14F-4D97-AF65-F5344CB8AC3E}">
        <p14:creationId xmlns:p14="http://schemas.microsoft.com/office/powerpoint/2010/main" val="1380342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7FE50BB3-A196-4F0F-8F6F-92BB7B4A1ABA}" type="slidenum">
              <a:rPr lang="en-GB"/>
              <a:pPr/>
              <a:t>‹N°›</a:t>
            </a:fld>
            <a:endParaRPr lang="en-GB"/>
          </a:p>
        </p:txBody>
      </p:sp>
    </p:spTree>
    <p:extLst>
      <p:ext uri="{BB962C8B-B14F-4D97-AF65-F5344CB8AC3E}">
        <p14:creationId xmlns:p14="http://schemas.microsoft.com/office/powerpoint/2010/main" val="2269376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3B243267-036D-4CB2-96B2-CFA3DD3F1E23}" type="slidenum">
              <a:rPr lang="en-GB"/>
              <a:pPr/>
              <a:t>‹N°›</a:t>
            </a:fld>
            <a:endParaRPr lang="en-GB"/>
          </a:p>
        </p:txBody>
      </p:sp>
    </p:spTree>
    <p:extLst>
      <p:ext uri="{BB962C8B-B14F-4D97-AF65-F5344CB8AC3E}">
        <p14:creationId xmlns:p14="http://schemas.microsoft.com/office/powerpoint/2010/main" val="3511456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1341438"/>
            <a:ext cx="8207375"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027" name="Rectangle 3"/>
          <p:cNvSpPr>
            <a:spLocks noGrp="1" noChangeArrowheads="1"/>
          </p:cNvSpPr>
          <p:nvPr>
            <p:ph type="body" idx="1"/>
          </p:nvPr>
        </p:nvSpPr>
        <p:spPr bwMode="auto">
          <a:xfrm>
            <a:off x="468313" y="2636838"/>
            <a:ext cx="8207375"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1035" name="Rectangle 11"/>
          <p:cNvSpPr>
            <a:spLocks noGrp="1" noChangeArrowheads="1"/>
          </p:cNvSpPr>
          <p:nvPr>
            <p:ph type="dt" sz="half" idx="2"/>
          </p:nvPr>
        </p:nvSpPr>
        <p:spPr bwMode="auto">
          <a:xfrm>
            <a:off x="457200" y="6381750"/>
            <a:ext cx="2133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b="0">
                <a:solidFill>
                  <a:schemeClr val="bg1"/>
                </a:solidFill>
                <a:latin typeface="Futura LT" pitchFamily="2" charset="0"/>
              </a:defRPr>
            </a:lvl1pPr>
          </a:lstStyle>
          <a:p>
            <a:endParaRPr lang="en-GB"/>
          </a:p>
        </p:txBody>
      </p:sp>
      <p:sp>
        <p:nvSpPr>
          <p:cNvPr id="1036" name="Rectangle 12"/>
          <p:cNvSpPr>
            <a:spLocks noGrp="1" noChangeArrowheads="1"/>
          </p:cNvSpPr>
          <p:nvPr>
            <p:ph type="ftr" sz="quarter" idx="3"/>
          </p:nvPr>
        </p:nvSpPr>
        <p:spPr bwMode="auto">
          <a:xfrm>
            <a:off x="3124200" y="6381750"/>
            <a:ext cx="2895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b="0">
                <a:solidFill>
                  <a:schemeClr val="bg1"/>
                </a:solidFill>
                <a:latin typeface="Futura LT" pitchFamily="2" charset="0"/>
              </a:defRPr>
            </a:lvl1pPr>
          </a:lstStyle>
          <a:p>
            <a:endParaRPr lang="en-GB"/>
          </a:p>
        </p:txBody>
      </p:sp>
      <p:sp>
        <p:nvSpPr>
          <p:cNvPr id="1037" name="Rectangle 13"/>
          <p:cNvSpPr>
            <a:spLocks noGrp="1" noChangeArrowheads="1"/>
          </p:cNvSpPr>
          <p:nvPr>
            <p:ph type="sldNum" sz="quarter" idx="4"/>
          </p:nvPr>
        </p:nvSpPr>
        <p:spPr bwMode="auto">
          <a:xfrm>
            <a:off x="6553200" y="6381750"/>
            <a:ext cx="2133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b="0">
                <a:solidFill>
                  <a:schemeClr val="bg1"/>
                </a:solidFill>
                <a:latin typeface="Futura LT" pitchFamily="2" charset="0"/>
              </a:defRPr>
            </a:lvl1pPr>
          </a:lstStyle>
          <a:p>
            <a:fld id="{73F986DC-6AA9-4BD6-ADA7-930C057AA694}" type="slidenum">
              <a:rPr lang="en-GB"/>
              <a:pPr/>
              <a:t>‹N°›</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rtl="0" fontAlgn="base">
        <a:spcBef>
          <a:spcPct val="0"/>
        </a:spcBef>
        <a:spcAft>
          <a:spcPct val="0"/>
        </a:spcAft>
        <a:defRPr sz="3200">
          <a:solidFill>
            <a:schemeClr val="bg1"/>
          </a:solidFill>
          <a:latin typeface="+mj-lt"/>
          <a:ea typeface="+mj-ea"/>
          <a:cs typeface="+mj-cs"/>
        </a:defRPr>
      </a:lvl1pPr>
      <a:lvl2pPr algn="l" rtl="0" fontAlgn="base">
        <a:spcBef>
          <a:spcPct val="0"/>
        </a:spcBef>
        <a:spcAft>
          <a:spcPct val="0"/>
        </a:spcAft>
        <a:defRPr sz="3200">
          <a:solidFill>
            <a:schemeClr val="bg1"/>
          </a:solidFill>
          <a:latin typeface="Futura LT Book" pitchFamily="2" charset="0"/>
        </a:defRPr>
      </a:lvl2pPr>
      <a:lvl3pPr algn="l" rtl="0" fontAlgn="base">
        <a:spcBef>
          <a:spcPct val="0"/>
        </a:spcBef>
        <a:spcAft>
          <a:spcPct val="0"/>
        </a:spcAft>
        <a:defRPr sz="3200">
          <a:solidFill>
            <a:schemeClr val="bg1"/>
          </a:solidFill>
          <a:latin typeface="Futura LT Book" pitchFamily="2" charset="0"/>
        </a:defRPr>
      </a:lvl3pPr>
      <a:lvl4pPr algn="l" rtl="0" fontAlgn="base">
        <a:spcBef>
          <a:spcPct val="0"/>
        </a:spcBef>
        <a:spcAft>
          <a:spcPct val="0"/>
        </a:spcAft>
        <a:defRPr sz="3200">
          <a:solidFill>
            <a:schemeClr val="bg1"/>
          </a:solidFill>
          <a:latin typeface="Futura LT Book" pitchFamily="2" charset="0"/>
        </a:defRPr>
      </a:lvl4pPr>
      <a:lvl5pPr algn="l" rtl="0" fontAlgn="base">
        <a:spcBef>
          <a:spcPct val="0"/>
        </a:spcBef>
        <a:spcAft>
          <a:spcPct val="0"/>
        </a:spcAft>
        <a:defRPr sz="3200">
          <a:solidFill>
            <a:schemeClr val="bg1"/>
          </a:solidFill>
          <a:latin typeface="Futura LT Book" pitchFamily="2" charset="0"/>
        </a:defRPr>
      </a:lvl5pPr>
      <a:lvl6pPr marL="457200" algn="l" rtl="0" fontAlgn="base">
        <a:spcBef>
          <a:spcPct val="0"/>
        </a:spcBef>
        <a:spcAft>
          <a:spcPct val="0"/>
        </a:spcAft>
        <a:defRPr sz="3200">
          <a:solidFill>
            <a:schemeClr val="bg1"/>
          </a:solidFill>
          <a:latin typeface="Futura LT Book" pitchFamily="2" charset="0"/>
        </a:defRPr>
      </a:lvl6pPr>
      <a:lvl7pPr marL="914400" algn="l" rtl="0" fontAlgn="base">
        <a:spcBef>
          <a:spcPct val="0"/>
        </a:spcBef>
        <a:spcAft>
          <a:spcPct val="0"/>
        </a:spcAft>
        <a:defRPr sz="3200">
          <a:solidFill>
            <a:schemeClr val="bg1"/>
          </a:solidFill>
          <a:latin typeface="Futura LT Book" pitchFamily="2" charset="0"/>
        </a:defRPr>
      </a:lvl7pPr>
      <a:lvl8pPr marL="1371600" algn="l" rtl="0" fontAlgn="base">
        <a:spcBef>
          <a:spcPct val="0"/>
        </a:spcBef>
        <a:spcAft>
          <a:spcPct val="0"/>
        </a:spcAft>
        <a:defRPr sz="3200">
          <a:solidFill>
            <a:schemeClr val="bg1"/>
          </a:solidFill>
          <a:latin typeface="Futura LT Book" pitchFamily="2" charset="0"/>
        </a:defRPr>
      </a:lvl8pPr>
      <a:lvl9pPr marL="1828800" algn="l" rtl="0" fontAlgn="base">
        <a:spcBef>
          <a:spcPct val="0"/>
        </a:spcBef>
        <a:spcAft>
          <a:spcPct val="0"/>
        </a:spcAft>
        <a:defRPr sz="3200">
          <a:solidFill>
            <a:schemeClr val="bg1"/>
          </a:solidFill>
          <a:latin typeface="Futura LT Book" pitchFamily="2" charset="0"/>
        </a:defRPr>
      </a:lvl9pPr>
    </p:titleStyle>
    <p:bodyStyle>
      <a:lvl1pPr marL="342900" indent="-342900" algn="l" rtl="0" fontAlgn="base">
        <a:spcBef>
          <a:spcPct val="20000"/>
        </a:spcBef>
        <a:spcAft>
          <a:spcPct val="0"/>
        </a:spcAft>
        <a:buChar char="•"/>
        <a:defRPr sz="2000">
          <a:solidFill>
            <a:schemeClr val="bg1"/>
          </a:solidFill>
          <a:latin typeface="+mn-lt"/>
          <a:ea typeface="+mn-ea"/>
          <a:cs typeface="+mn-cs"/>
        </a:defRPr>
      </a:lvl1pPr>
      <a:lvl2pPr marL="742950" indent="-285750" algn="l" rtl="0" fontAlgn="base">
        <a:spcBef>
          <a:spcPct val="20000"/>
        </a:spcBef>
        <a:spcAft>
          <a:spcPct val="0"/>
        </a:spcAft>
        <a:buChar char="–"/>
        <a:defRPr sz="2000">
          <a:solidFill>
            <a:schemeClr val="bg1"/>
          </a:solidFill>
          <a:latin typeface="+mn-lt"/>
        </a:defRPr>
      </a:lvl2pPr>
      <a:lvl3pPr marL="1143000" indent="-228600" algn="l" rtl="0" fontAlgn="base">
        <a:spcBef>
          <a:spcPct val="20000"/>
        </a:spcBef>
        <a:spcAft>
          <a:spcPct val="0"/>
        </a:spcAft>
        <a:buChar char="•"/>
        <a:defRPr sz="2000">
          <a:solidFill>
            <a:schemeClr val="bg1"/>
          </a:solidFill>
          <a:latin typeface="+mn-lt"/>
        </a:defRPr>
      </a:lvl3pPr>
      <a:lvl4pPr marL="1600200" indent="-228600" algn="l" rtl="0" fontAlgn="base">
        <a:spcBef>
          <a:spcPct val="20000"/>
        </a:spcBef>
        <a:spcAft>
          <a:spcPct val="0"/>
        </a:spcAft>
        <a:buChar char="–"/>
        <a:defRPr sz="2000">
          <a:solidFill>
            <a:schemeClr val="bg1"/>
          </a:solidFill>
          <a:latin typeface="+mn-lt"/>
        </a:defRPr>
      </a:lvl4pPr>
      <a:lvl5pPr marL="2057400" indent="-228600" algn="l" rtl="0" fontAlgn="base">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74638"/>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190468" name="Rectangle 4"/>
          <p:cNvSpPr>
            <a:spLocks noGrp="1" noChangeArrowheads="1"/>
          </p:cNvSpPr>
          <p:nvPr>
            <p:ph type="dt" sz="half" idx="2"/>
          </p:nvPr>
        </p:nvSpPr>
        <p:spPr bwMode="auto">
          <a:xfrm>
            <a:off x="457200" y="6453188"/>
            <a:ext cx="2133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b="0">
                <a:latin typeface="Futura LT" pitchFamily="2" charset="0"/>
              </a:defRPr>
            </a:lvl1pPr>
          </a:lstStyle>
          <a:p>
            <a:endParaRPr lang="ru-RU"/>
          </a:p>
        </p:txBody>
      </p:sp>
      <p:sp>
        <p:nvSpPr>
          <p:cNvPr id="190469" name="Rectangle 5"/>
          <p:cNvSpPr>
            <a:spLocks noGrp="1" noChangeArrowheads="1"/>
          </p:cNvSpPr>
          <p:nvPr>
            <p:ph type="ftr" sz="quarter" idx="3"/>
          </p:nvPr>
        </p:nvSpPr>
        <p:spPr bwMode="auto">
          <a:xfrm>
            <a:off x="3124200" y="6453188"/>
            <a:ext cx="2895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b="0">
                <a:latin typeface="Futura LT" pitchFamily="2" charset="0"/>
              </a:defRPr>
            </a:lvl1pPr>
          </a:lstStyle>
          <a:p>
            <a:endParaRPr lang="ru-RU"/>
          </a:p>
        </p:txBody>
      </p:sp>
      <p:sp>
        <p:nvSpPr>
          <p:cNvPr id="190470" name="Rectangle 6"/>
          <p:cNvSpPr>
            <a:spLocks noGrp="1" noChangeArrowheads="1"/>
          </p:cNvSpPr>
          <p:nvPr>
            <p:ph type="sldNum" sz="quarter" idx="4"/>
          </p:nvPr>
        </p:nvSpPr>
        <p:spPr bwMode="auto">
          <a:xfrm>
            <a:off x="6553200" y="6453188"/>
            <a:ext cx="2133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b="0">
                <a:latin typeface="Futura LT" pitchFamily="2" charset="0"/>
              </a:defRPr>
            </a:lvl1pPr>
          </a:lstStyle>
          <a:p>
            <a:fld id="{39206668-742E-4E2C-83EC-12AE1029C491}" type="slidenum">
              <a:rPr lang="ru-RU"/>
              <a:pPr/>
              <a:t>‹N°›</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fontAlgn="base">
        <a:spcBef>
          <a:spcPct val="0"/>
        </a:spcBef>
        <a:spcAft>
          <a:spcPct val="0"/>
        </a:spcAft>
        <a:defRPr sz="3200">
          <a:solidFill>
            <a:srgbClr val="666666"/>
          </a:solidFill>
          <a:latin typeface="+mj-lt"/>
          <a:ea typeface="+mj-ea"/>
          <a:cs typeface="+mj-cs"/>
        </a:defRPr>
      </a:lvl1pPr>
      <a:lvl2pPr algn="l" rtl="0" fontAlgn="base">
        <a:spcBef>
          <a:spcPct val="0"/>
        </a:spcBef>
        <a:spcAft>
          <a:spcPct val="0"/>
        </a:spcAft>
        <a:defRPr sz="3200">
          <a:solidFill>
            <a:srgbClr val="666666"/>
          </a:solidFill>
          <a:latin typeface="Futura LT Book" pitchFamily="2" charset="0"/>
        </a:defRPr>
      </a:lvl2pPr>
      <a:lvl3pPr algn="l" rtl="0" fontAlgn="base">
        <a:spcBef>
          <a:spcPct val="0"/>
        </a:spcBef>
        <a:spcAft>
          <a:spcPct val="0"/>
        </a:spcAft>
        <a:defRPr sz="3200">
          <a:solidFill>
            <a:srgbClr val="666666"/>
          </a:solidFill>
          <a:latin typeface="Futura LT Book" pitchFamily="2" charset="0"/>
        </a:defRPr>
      </a:lvl3pPr>
      <a:lvl4pPr algn="l" rtl="0" fontAlgn="base">
        <a:spcBef>
          <a:spcPct val="0"/>
        </a:spcBef>
        <a:spcAft>
          <a:spcPct val="0"/>
        </a:spcAft>
        <a:defRPr sz="3200">
          <a:solidFill>
            <a:srgbClr val="666666"/>
          </a:solidFill>
          <a:latin typeface="Futura LT Book" pitchFamily="2" charset="0"/>
        </a:defRPr>
      </a:lvl4pPr>
      <a:lvl5pPr algn="l" rtl="0" fontAlgn="base">
        <a:spcBef>
          <a:spcPct val="0"/>
        </a:spcBef>
        <a:spcAft>
          <a:spcPct val="0"/>
        </a:spcAft>
        <a:defRPr sz="3200">
          <a:solidFill>
            <a:srgbClr val="666666"/>
          </a:solidFill>
          <a:latin typeface="Futura LT Book" pitchFamily="2" charset="0"/>
        </a:defRPr>
      </a:lvl5pPr>
      <a:lvl6pPr marL="457200" algn="l" rtl="0" fontAlgn="base">
        <a:spcBef>
          <a:spcPct val="0"/>
        </a:spcBef>
        <a:spcAft>
          <a:spcPct val="0"/>
        </a:spcAft>
        <a:defRPr sz="3200">
          <a:solidFill>
            <a:srgbClr val="666666"/>
          </a:solidFill>
          <a:latin typeface="Futura LT Book" pitchFamily="2" charset="0"/>
        </a:defRPr>
      </a:lvl6pPr>
      <a:lvl7pPr marL="914400" algn="l" rtl="0" fontAlgn="base">
        <a:spcBef>
          <a:spcPct val="0"/>
        </a:spcBef>
        <a:spcAft>
          <a:spcPct val="0"/>
        </a:spcAft>
        <a:defRPr sz="3200">
          <a:solidFill>
            <a:srgbClr val="666666"/>
          </a:solidFill>
          <a:latin typeface="Futura LT Book" pitchFamily="2" charset="0"/>
        </a:defRPr>
      </a:lvl7pPr>
      <a:lvl8pPr marL="1371600" algn="l" rtl="0" fontAlgn="base">
        <a:spcBef>
          <a:spcPct val="0"/>
        </a:spcBef>
        <a:spcAft>
          <a:spcPct val="0"/>
        </a:spcAft>
        <a:defRPr sz="3200">
          <a:solidFill>
            <a:srgbClr val="666666"/>
          </a:solidFill>
          <a:latin typeface="Futura LT Book" pitchFamily="2" charset="0"/>
        </a:defRPr>
      </a:lvl8pPr>
      <a:lvl9pPr marL="1828800" algn="l" rtl="0" fontAlgn="base">
        <a:spcBef>
          <a:spcPct val="0"/>
        </a:spcBef>
        <a:spcAft>
          <a:spcPct val="0"/>
        </a:spcAft>
        <a:defRPr sz="3200">
          <a:solidFill>
            <a:srgbClr val="666666"/>
          </a:solidFill>
          <a:latin typeface="Futura LT Book" pitchFamily="2" charset="0"/>
        </a:defRPr>
      </a:lvl9pPr>
    </p:titleStyle>
    <p:bodyStyle>
      <a:lvl1pPr marL="342900" indent="-342900" algn="l" rtl="0" fontAlgn="base">
        <a:spcBef>
          <a:spcPct val="20000"/>
        </a:spcBef>
        <a:spcAft>
          <a:spcPct val="0"/>
        </a:spcAft>
        <a:buChar char="•"/>
        <a:defRPr sz="2000">
          <a:solidFill>
            <a:srgbClr val="666666"/>
          </a:solidFill>
          <a:latin typeface="+mn-lt"/>
          <a:ea typeface="+mn-ea"/>
          <a:cs typeface="+mn-cs"/>
        </a:defRPr>
      </a:lvl1pPr>
      <a:lvl2pPr marL="742950" indent="-285750" algn="l" rtl="0" fontAlgn="base">
        <a:spcBef>
          <a:spcPct val="20000"/>
        </a:spcBef>
        <a:spcAft>
          <a:spcPct val="0"/>
        </a:spcAft>
        <a:buChar char="–"/>
        <a:defRPr sz="2000">
          <a:solidFill>
            <a:srgbClr val="666666"/>
          </a:solidFill>
          <a:latin typeface="+mn-lt"/>
        </a:defRPr>
      </a:lvl2pPr>
      <a:lvl3pPr marL="1143000" indent="-228600" algn="l" rtl="0" fontAlgn="base">
        <a:spcBef>
          <a:spcPct val="20000"/>
        </a:spcBef>
        <a:spcAft>
          <a:spcPct val="0"/>
        </a:spcAft>
        <a:buChar char="•"/>
        <a:defRPr sz="2000">
          <a:solidFill>
            <a:srgbClr val="666666"/>
          </a:solidFill>
          <a:latin typeface="+mn-lt"/>
        </a:defRPr>
      </a:lvl3pPr>
      <a:lvl4pPr marL="1600200" indent="-228600" algn="l" rtl="0" fontAlgn="base">
        <a:spcBef>
          <a:spcPct val="20000"/>
        </a:spcBef>
        <a:spcAft>
          <a:spcPct val="0"/>
        </a:spcAft>
        <a:buChar char="–"/>
        <a:defRPr sz="2000">
          <a:solidFill>
            <a:srgbClr val="666666"/>
          </a:solidFill>
          <a:latin typeface="+mn-lt"/>
        </a:defRPr>
      </a:lvl4pPr>
      <a:lvl5pPr marL="2057400" indent="-228600" algn="l" rtl="0" fontAlgn="base">
        <a:spcBef>
          <a:spcPct val="20000"/>
        </a:spcBef>
        <a:spcAft>
          <a:spcPct val="0"/>
        </a:spcAft>
        <a:buChar char="»"/>
        <a:defRPr sz="2000">
          <a:solidFill>
            <a:srgbClr val="666666"/>
          </a:solidFill>
          <a:latin typeface="+mn-lt"/>
        </a:defRPr>
      </a:lvl5pPr>
      <a:lvl6pPr marL="2514600" indent="-228600" algn="l" rtl="0" fontAlgn="base">
        <a:spcBef>
          <a:spcPct val="20000"/>
        </a:spcBef>
        <a:spcAft>
          <a:spcPct val="0"/>
        </a:spcAft>
        <a:buChar char="»"/>
        <a:defRPr sz="2000">
          <a:solidFill>
            <a:srgbClr val="666666"/>
          </a:solidFill>
          <a:latin typeface="+mn-lt"/>
        </a:defRPr>
      </a:lvl6pPr>
      <a:lvl7pPr marL="2971800" indent="-228600" algn="l" rtl="0" fontAlgn="base">
        <a:spcBef>
          <a:spcPct val="20000"/>
        </a:spcBef>
        <a:spcAft>
          <a:spcPct val="0"/>
        </a:spcAft>
        <a:buChar char="»"/>
        <a:defRPr sz="2000">
          <a:solidFill>
            <a:srgbClr val="666666"/>
          </a:solidFill>
          <a:latin typeface="+mn-lt"/>
        </a:defRPr>
      </a:lvl7pPr>
      <a:lvl8pPr marL="3429000" indent="-228600" algn="l" rtl="0" fontAlgn="base">
        <a:spcBef>
          <a:spcPct val="20000"/>
        </a:spcBef>
        <a:spcAft>
          <a:spcPct val="0"/>
        </a:spcAft>
        <a:buChar char="»"/>
        <a:defRPr sz="2000">
          <a:solidFill>
            <a:srgbClr val="666666"/>
          </a:solidFill>
          <a:latin typeface="+mn-lt"/>
        </a:defRPr>
      </a:lvl8pPr>
      <a:lvl9pPr marL="3886200" indent="-228600" algn="l" rtl="0" fontAlgn="base">
        <a:spcBef>
          <a:spcPct val="20000"/>
        </a:spcBef>
        <a:spcAft>
          <a:spcPct val="0"/>
        </a:spcAft>
        <a:buChar char="»"/>
        <a:defRPr sz="2000">
          <a:solidFill>
            <a:srgbClr val="666666"/>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251520" y="4941888"/>
            <a:ext cx="8712968" cy="1584325"/>
          </a:xfrm>
          <a:noFill/>
        </p:spPr>
        <p:txBody>
          <a:bodyPr/>
          <a:lstStyle/>
          <a:p>
            <a:r>
              <a:rPr lang="fr-FR" sz="3600" b="1" dirty="0">
                <a:solidFill>
                  <a:srgbClr val="00B050"/>
                </a:solidFill>
              </a:rPr>
              <a:t>Chapitre 1 </a:t>
            </a:r>
            <a:r>
              <a:rPr lang="fr-FR" sz="3600" b="1" dirty="0"/>
              <a:t>: Système d’exploitation</a:t>
            </a:r>
            <a:endParaRPr lang="en-US" sz="3600" b="1" dirty="0"/>
          </a:p>
        </p:txBody>
      </p:sp>
      <p:sp>
        <p:nvSpPr>
          <p:cNvPr id="34830" name="Rectangle 14"/>
          <p:cNvSpPr>
            <a:spLocks noChangeArrowheads="1"/>
          </p:cNvSpPr>
          <p:nvPr/>
        </p:nvSpPr>
        <p:spPr bwMode="auto">
          <a:xfrm>
            <a:off x="3131840" y="299641"/>
            <a:ext cx="6120680" cy="71913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spcBef>
                <a:spcPct val="20000"/>
              </a:spcBef>
            </a:pPr>
            <a:r>
              <a:rPr lang="en-US" sz="3600" dirty="0">
                <a:solidFill>
                  <a:srgbClr val="FFFF00"/>
                </a:solidFill>
                <a:latin typeface="Yu Gothic Medium" panose="020B0500000000000000" pitchFamily="34" charset="-128"/>
                <a:ea typeface="Yu Gothic Medium" panose="020B0500000000000000" pitchFamily="34" charset="-128"/>
              </a:rPr>
              <a:t>Module N°2</a:t>
            </a:r>
            <a:r>
              <a:rPr lang="en-US" sz="3600" dirty="0">
                <a:solidFill>
                  <a:schemeClr val="bg1"/>
                </a:solidFill>
                <a:latin typeface="Yu Gothic Medium" panose="020B0500000000000000" pitchFamily="34" charset="-128"/>
                <a:ea typeface="Yu Gothic Medium" panose="020B0500000000000000" pitchFamily="34" charset="-128"/>
              </a:rPr>
              <a:t> : Les </a:t>
            </a:r>
            <a:r>
              <a:rPr lang="en-US" sz="3600" dirty="0" err="1">
                <a:solidFill>
                  <a:schemeClr val="bg1"/>
                </a:solidFill>
                <a:latin typeface="Yu Gothic Medium" panose="020B0500000000000000" pitchFamily="34" charset="-128"/>
                <a:ea typeface="Yu Gothic Medium" panose="020B0500000000000000" pitchFamily="34" charset="-128"/>
              </a:rPr>
              <a:t>Logiciels</a:t>
            </a:r>
            <a:endParaRPr lang="uk-UA" sz="3600" dirty="0">
              <a:solidFill>
                <a:schemeClr val="bg1"/>
              </a:solidFill>
              <a:latin typeface="Yu Gothic Medium" panose="020B0500000000000000" pitchFamily="34" charset="-128"/>
              <a:ea typeface="Yu Gothic Medium" panose="020B0500000000000000"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B9147BD-FA58-47AB-93A3-928F46565B7F}" type="slidenum">
              <a:rPr lang="en-GB"/>
              <a:pPr/>
              <a:t>2</a:t>
            </a:fld>
            <a:endParaRPr lang="en-GB"/>
          </a:p>
        </p:txBody>
      </p:sp>
      <p:sp>
        <p:nvSpPr>
          <p:cNvPr id="36866" name="Rectangle 2"/>
          <p:cNvSpPr>
            <a:spLocks noGrp="1" noChangeArrowheads="1"/>
          </p:cNvSpPr>
          <p:nvPr>
            <p:ph type="title"/>
          </p:nvPr>
        </p:nvSpPr>
        <p:spPr>
          <a:xfrm>
            <a:off x="395288" y="1268413"/>
            <a:ext cx="8353425" cy="936625"/>
          </a:xfrm>
        </p:spPr>
        <p:txBody>
          <a:bodyPr/>
          <a:lstStyle/>
          <a:p>
            <a:r>
              <a:rPr lang="en-US"/>
              <a:t>Second Page</a:t>
            </a:r>
            <a:endParaRPr lang="uk-UA"/>
          </a:p>
        </p:txBody>
      </p:sp>
      <p:sp>
        <p:nvSpPr>
          <p:cNvPr id="36867" name="Rectangle 3"/>
          <p:cNvSpPr>
            <a:spLocks noGrp="1" noChangeArrowheads="1"/>
          </p:cNvSpPr>
          <p:nvPr>
            <p:ph type="body" idx="1"/>
          </p:nvPr>
        </p:nvSpPr>
        <p:spPr>
          <a:xfrm>
            <a:off x="395288" y="2276475"/>
            <a:ext cx="8353425" cy="4105275"/>
          </a:xfrm>
        </p:spPr>
        <p:txBody>
          <a:bodyPr/>
          <a:lstStyle/>
          <a:p>
            <a:r>
              <a:rPr lang="en-US" altLang="ko-KR">
                <a:ea typeface="굴림" pitchFamily="34" charset="-127"/>
              </a:rPr>
              <a:t>Your Text here</a:t>
            </a:r>
          </a:p>
          <a:p>
            <a:endParaRPr lang="en-US" altLang="ko-KR">
              <a:ea typeface="굴림" pitchFamily="34" charset="-127"/>
            </a:endParaRPr>
          </a:p>
          <a:p>
            <a:r>
              <a:rPr lang="ru-RU" altLang="ko-KR">
                <a:ea typeface="굴림" pitchFamily="34"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endParaRPr lang="en-US" altLang="ko-KR">
              <a:ea typeface="굴림" pitchFamily="34" charset="-127"/>
            </a:endParaRPr>
          </a:p>
          <a:p>
            <a:endParaRPr lang="en-US" altLang="ko-KR">
              <a:ea typeface="굴림" pitchFamily="34" charset="-127"/>
            </a:endParaRPr>
          </a:p>
          <a:p>
            <a:r>
              <a:rPr lang="ru-RU" altLang="ko-KR">
                <a:ea typeface="굴림" pitchFamily="34"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 </a:t>
            </a:r>
            <a:endParaRPr lang="uk-UA"/>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BB0F89-805D-47E5-A5FC-BB747AF4215B}" type="slidenum">
              <a:rPr lang="ru-RU"/>
              <a:pPr/>
              <a:t>3</a:t>
            </a:fld>
            <a:endParaRPr lang="ru-RU"/>
          </a:p>
        </p:txBody>
      </p:sp>
      <p:sp>
        <p:nvSpPr>
          <p:cNvPr id="195586" name="Rectangle 2"/>
          <p:cNvSpPr>
            <a:spLocks noGrp="1" noChangeArrowheads="1"/>
          </p:cNvSpPr>
          <p:nvPr>
            <p:ph type="title"/>
          </p:nvPr>
        </p:nvSpPr>
        <p:spPr>
          <a:xfrm>
            <a:off x="1908175" y="476250"/>
            <a:ext cx="6840538" cy="709613"/>
          </a:xfrm>
        </p:spPr>
        <p:txBody>
          <a:bodyPr/>
          <a:lstStyle/>
          <a:p>
            <a:r>
              <a:rPr lang="en-US"/>
              <a:t>Click to add title</a:t>
            </a:r>
          </a:p>
        </p:txBody>
      </p:sp>
      <p:sp>
        <p:nvSpPr>
          <p:cNvPr id="195587" name="Rectangle 3"/>
          <p:cNvSpPr>
            <a:spLocks noGrp="1" noChangeArrowheads="1"/>
          </p:cNvSpPr>
          <p:nvPr>
            <p:ph type="body" idx="1"/>
          </p:nvPr>
        </p:nvSpPr>
        <p:spPr>
          <a:xfrm>
            <a:off x="1908175" y="1600200"/>
            <a:ext cx="6840538" cy="4781550"/>
          </a:xfrm>
        </p:spPr>
        <p:txBody>
          <a:bodyPr/>
          <a:lstStyle/>
          <a:p>
            <a:pPr>
              <a:lnSpc>
                <a:spcPct val="90000"/>
              </a:lnSpc>
            </a:pPr>
            <a:r>
              <a:rPr lang="en-US" altLang="ko-KR">
                <a:ea typeface="굴림" pitchFamily="34" charset="-127"/>
              </a:rPr>
              <a:t>Your Text here</a:t>
            </a:r>
          </a:p>
          <a:p>
            <a:pPr>
              <a:lnSpc>
                <a:spcPct val="90000"/>
              </a:lnSpc>
            </a:pPr>
            <a:endParaRPr lang="en-US" altLang="ko-KR">
              <a:ea typeface="굴림" pitchFamily="34" charset="-127"/>
            </a:endParaRPr>
          </a:p>
          <a:p>
            <a:pPr>
              <a:lnSpc>
                <a:spcPct val="90000"/>
              </a:lnSpc>
            </a:pPr>
            <a:r>
              <a:rPr lang="ru-RU" altLang="ko-KR">
                <a:ea typeface="굴림" pitchFamily="34"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endParaRPr lang="en-US" altLang="ko-KR">
              <a:ea typeface="굴림" pitchFamily="34" charset="-127"/>
            </a:endParaRPr>
          </a:p>
          <a:p>
            <a:pPr>
              <a:lnSpc>
                <a:spcPct val="90000"/>
              </a:lnSpc>
            </a:pPr>
            <a:endParaRPr lang="en-US" altLang="ko-KR">
              <a:ea typeface="굴림" pitchFamily="34" charset="-127"/>
            </a:endParaRPr>
          </a:p>
          <a:p>
            <a:pPr>
              <a:lnSpc>
                <a:spcPct val="90000"/>
              </a:lnSpc>
            </a:pPr>
            <a:r>
              <a:rPr lang="ru-RU" altLang="ko-KR">
                <a:ea typeface="굴림" pitchFamily="34"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 </a:t>
            </a:r>
            <a:endParaRPr lang="uk-UA"/>
          </a:p>
          <a:p>
            <a:pPr>
              <a:lnSpc>
                <a:spcPct val="90000"/>
              </a:lnSpc>
            </a:pPr>
            <a:endParaRPr lang="en-US"/>
          </a:p>
        </p:txBody>
      </p:sp>
    </p:spTree>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Futura LT Boo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549</TotalTime>
  <Words>208</Words>
  <Application>Microsoft Office PowerPoint</Application>
  <PresentationFormat>Affichage à l'écran (4:3)</PresentationFormat>
  <Paragraphs>16</Paragraphs>
  <Slides>3</Slides>
  <Notes>0</Notes>
  <HiddenSlides>0</HiddenSlides>
  <MMClips>0</MMClips>
  <ScaleCrop>false</ScaleCrop>
  <HeadingPairs>
    <vt:vector size="6" baseType="variant">
      <vt:variant>
        <vt:lpstr>Polices utilisées</vt:lpstr>
      </vt:variant>
      <vt:variant>
        <vt:i4>4</vt:i4>
      </vt:variant>
      <vt:variant>
        <vt:lpstr>Thème</vt:lpstr>
      </vt:variant>
      <vt:variant>
        <vt:i4>2</vt:i4>
      </vt:variant>
      <vt:variant>
        <vt:lpstr>Titres des diapositives</vt:lpstr>
      </vt:variant>
      <vt:variant>
        <vt:i4>3</vt:i4>
      </vt:variant>
    </vt:vector>
  </HeadingPairs>
  <TitlesOfParts>
    <vt:vector size="9" baseType="lpstr">
      <vt:lpstr>Yu Gothic Medium</vt:lpstr>
      <vt:lpstr>Arial</vt:lpstr>
      <vt:lpstr>Futura LT</vt:lpstr>
      <vt:lpstr>Futura LT Book</vt:lpstr>
      <vt:lpstr>template</vt:lpstr>
      <vt:lpstr>Custom Design</vt:lpstr>
      <vt:lpstr>Chapitre 1 : Système d’exploitation</vt:lpstr>
      <vt:lpstr>Second Page</vt:lpstr>
      <vt:lpstr>Click to add title</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lahcen oukhchoun</cp:lastModifiedBy>
  <cp:revision>165</cp:revision>
  <dcterms:created xsi:type="dcterms:W3CDTF">2006-06-29T12:15:01Z</dcterms:created>
  <dcterms:modified xsi:type="dcterms:W3CDTF">2021-05-26T00:00:26Z</dcterms:modified>
</cp:coreProperties>
</file>