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283" r:id="rId13"/>
    <p:sldId id="287" r:id="rId14"/>
    <p:sldId id="285" r:id="rId15"/>
    <p:sldId id="286" r:id="rId16"/>
    <p:sldId id="288" r:id="rId17"/>
    <p:sldId id="289" r:id="rId18"/>
    <p:sldId id="291" r:id="rId19"/>
    <p:sldId id="290" r:id="rId20"/>
    <p:sldId id="292" r:id="rId21"/>
    <p:sldId id="293" r:id="rId22"/>
    <p:sldId id="294" r:id="rId23"/>
    <p:sldId id="310" r:id="rId24"/>
    <p:sldId id="296" r:id="rId25"/>
    <p:sldId id="297" r:id="rId26"/>
    <p:sldId id="298" r:id="rId27"/>
    <p:sldId id="299" r:id="rId28"/>
    <p:sldId id="307" r:id="rId29"/>
    <p:sldId id="308" r:id="rId30"/>
    <p:sldId id="270" r:id="rId31"/>
    <p:sldId id="271" r:id="rId32"/>
    <p:sldId id="272" r:id="rId33"/>
    <p:sldId id="273" r:id="rId34"/>
    <p:sldId id="274" r:id="rId35"/>
    <p:sldId id="275" r:id="rId36"/>
    <p:sldId id="262" r:id="rId37"/>
    <p:sldId id="277" r:id="rId38"/>
    <p:sldId id="281" r:id="rId39"/>
    <p:sldId id="282" r:id="rId40"/>
    <p:sldId id="263" r:id="rId41"/>
    <p:sldId id="278" r:id="rId42"/>
    <p:sldId id="295" r:id="rId43"/>
    <p:sldId id="300" r:id="rId44"/>
    <p:sldId id="301" r:id="rId45"/>
    <p:sldId id="302" r:id="rId46"/>
    <p:sldId id="304" r:id="rId47"/>
    <p:sldId id="314" r:id="rId48"/>
    <p:sldId id="303" r:id="rId49"/>
    <p:sldId id="305" r:id="rId50"/>
    <p:sldId id="306" r:id="rId51"/>
    <p:sldId id="264" r:id="rId52"/>
    <p:sldId id="279" r:id="rId53"/>
    <p:sldId id="313" r:id="rId54"/>
    <p:sldId id="265" r:id="rId55"/>
    <p:sldId id="309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>
        <p:scale>
          <a:sx n="86" d="100"/>
          <a:sy n="86" d="100"/>
        </p:scale>
        <p:origin x="533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ACE1-E87F-406B-B178-33A30E4DC0BE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91C-A9F3-4636-BD1D-EAE4B4B5FF18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80A-E993-4541-9CBC-C4E5A5EAEDD3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11-2B98-4E4C-9BD9-39C15153D12A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FD4-9B0E-4C5E-A980-29875BBAE780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A44-C6AD-4BF9-A594-0296E02D7D5E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48569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to:</a:t>
            </a: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23F4-3385-4430-A824-FED7E7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17F2-15B9-4D0C-824D-6714E4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DDD6-AE4B-4EE9-A36E-743AE33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717F-0C40-43C2-BE1B-65E74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23B-FD93-4849-92BE-F5B2F3A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Trigger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87F4-F22F-492A-A344-44B560AE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99BCC8-AFCA-47D1-B36D-C3A60741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 sélection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L’insertion des données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La modification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La suppression des 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0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1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63963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expliquer comment faire: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droits Dans SQLite est inexistante,</a:t>
            </a:r>
          </a:p>
          <a:p>
            <a:r>
              <a:rPr lang="fr-FR" sz="3600" dirty="0"/>
              <a:t>on va bien détailler ce point pour dans la partie « Sécurité &amp; Droits d’accès »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-582022" y="41599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290287" y="1533093"/>
            <a:ext cx="59073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On trouve dans ce langage 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Ces derniers seront bien expliquer dans la partie « Transaction »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Les verrous 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32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33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34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35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E9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SGBD comme toute les entités logicielle nécessite une interface pour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Existe-t-il un moyen permettant d’accéder aux services d’SGBD SQLite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DE60E6-9B7B-43E4-B502-1C8A611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387633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E6E6E6"/>
          </a:solidFill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0087AF"/>
          </a:solidFill>
        </p:grpSpPr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solidFill>
                <a:srgbClr val="00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20" y="3004961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Formes (écrans saisie / édition 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A5F441B-DBD6-429B-979B-5C1B70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5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Commandes</a:t>
            </a: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00828"/>
            <a:ext cx="12125874" cy="760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Utilisation des Formes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19926"/>
            <a:ext cx="12191999" cy="9171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727272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A6DDB-F9CA-42CC-AB48-1203130F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/>
              <a:t>Assurer la </a:t>
            </a:r>
            <a:r>
              <a:rPr lang="fr-FR" sz="2400" dirty="0">
                <a:solidFill>
                  <a:srgbClr val="3DBF9C"/>
                </a:solidFill>
              </a:rPr>
              <a:t>Confidentialité</a:t>
            </a:r>
            <a:r>
              <a:rPr lang="fr-FR" sz="2400" dirty="0"/>
              <a:t> : protection contre le vol d’information par les intrus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287C66"/>
                </a:solidFill>
              </a:rPr>
              <a:t>l’intégrité</a:t>
            </a:r>
            <a:r>
              <a:rPr lang="fr-FR" sz="2400" dirty="0">
                <a:solidFill>
                  <a:srgbClr val="A833C3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des données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attaques )</a:t>
            </a:r>
          </a:p>
          <a:p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>
                <a:solidFill>
                  <a:srgbClr val="287C66"/>
                </a:solidFill>
              </a:rPr>
              <a:t>ne fournis pas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Contrôle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d’attribution</a:t>
            </a:r>
            <a:r>
              <a:rPr lang="fr-FR" sz="3600" b="1" dirty="0">
                <a:solidFill>
                  <a:srgbClr val="A833C3"/>
                </a:solidFill>
              </a:rPr>
              <a:t> 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droits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d’accès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>
                <a:solidFill>
                  <a:srgbClr val="FE9016"/>
                </a:solidFill>
              </a:rPr>
              <a:t>Système d’exploitation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Nombre d’utilisateurs </a:t>
            </a:r>
            <a:r>
              <a:rPr lang="fr-FR" sz="2400" dirty="0">
                <a:solidFill>
                  <a:srgbClr val="3DBF9C"/>
                </a:solidFill>
              </a:rPr>
              <a:t>Limité</a:t>
            </a:r>
            <a:r>
              <a:rPr lang="fr-FR" sz="2400" dirty="0">
                <a:solidFill>
                  <a:srgbClr val="BF72CC"/>
                </a:solidFill>
              </a:rPr>
              <a:t>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Considéré comme étant des </a:t>
            </a:r>
            <a:r>
              <a:rPr lang="fr-FR" sz="2400" dirty="0">
                <a:solidFill>
                  <a:srgbClr val="287C66"/>
                </a:solidFill>
              </a:rPr>
              <a:t>fichiers structurés du système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DBF9C"/>
                </a:solidFill>
              </a:rPr>
              <a:t>Probabilité</a:t>
            </a:r>
            <a:r>
              <a:rPr lang="fr-FR" sz="2400" dirty="0"/>
              <a:t> d’attaque où d’intrusion est </a:t>
            </a:r>
            <a:r>
              <a:rPr lang="fr-FR" sz="2400" dirty="0">
                <a:solidFill>
                  <a:srgbClr val="1C5848"/>
                </a:solidFill>
              </a:rPr>
              <a:t>très faible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Avantages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Facile 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Peut 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et mise en œuvre très rapide</a:t>
            </a: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programmation populaires 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Impossible 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Pas recommandé pour les bases volumineuses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1417</Words>
  <Application>Microsoft Office PowerPoint</Application>
  <PresentationFormat>Grand écran</PresentationFormat>
  <Paragraphs>322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9" baseType="lpstr">
      <vt:lpstr>Arabic Typesetting</vt:lpstr>
      <vt:lpstr>Arial</vt:lpstr>
      <vt:lpstr>Calibri</vt:lpstr>
      <vt:lpstr>Calibri Light</vt:lpstr>
      <vt:lpstr>Constantia</vt:lpstr>
      <vt:lpstr>Courier New</vt:lpstr>
      <vt:lpstr>Gill Sans MT</vt:lpstr>
      <vt:lpstr>Lao UI</vt:lpstr>
      <vt:lpstr>Lato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206</cp:revision>
  <dcterms:created xsi:type="dcterms:W3CDTF">2018-11-23T17:28:28Z</dcterms:created>
  <dcterms:modified xsi:type="dcterms:W3CDTF">2021-02-26T18:06:24Z</dcterms:modified>
</cp:coreProperties>
</file>