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4" r:id="rId8"/>
    <p:sldId id="279" r:id="rId9"/>
    <p:sldId id="313" r:id="rId10"/>
    <p:sldId id="260" r:id="rId11"/>
    <p:sldId id="276" r:id="rId12"/>
    <p:sldId id="311" r:id="rId13"/>
    <p:sldId id="261" r:id="rId14"/>
    <p:sldId id="315" r:id="rId15"/>
    <p:sldId id="283" r:id="rId16"/>
    <p:sldId id="287" r:id="rId17"/>
    <p:sldId id="285" r:id="rId18"/>
    <p:sldId id="317" r:id="rId19"/>
    <p:sldId id="286" r:id="rId20"/>
    <p:sldId id="318" r:id="rId21"/>
    <p:sldId id="319" r:id="rId22"/>
    <p:sldId id="288" r:id="rId23"/>
    <p:sldId id="320" r:id="rId24"/>
    <p:sldId id="289" r:id="rId25"/>
    <p:sldId id="321" r:id="rId26"/>
    <p:sldId id="291" r:id="rId27"/>
    <p:sldId id="290" r:id="rId28"/>
    <p:sldId id="323" r:id="rId29"/>
    <p:sldId id="292" r:id="rId30"/>
    <p:sldId id="324" r:id="rId31"/>
    <p:sldId id="325" r:id="rId32"/>
    <p:sldId id="326" r:id="rId33"/>
    <p:sldId id="293" r:id="rId34"/>
    <p:sldId id="294" r:id="rId35"/>
    <p:sldId id="327" r:id="rId36"/>
    <p:sldId id="322" r:id="rId37"/>
    <p:sldId id="310" r:id="rId38"/>
    <p:sldId id="297" r:id="rId39"/>
    <p:sldId id="330" r:id="rId40"/>
    <p:sldId id="329" r:id="rId41"/>
    <p:sldId id="296" r:id="rId42"/>
    <p:sldId id="298" r:id="rId43"/>
    <p:sldId id="331" r:id="rId44"/>
    <p:sldId id="299" r:id="rId45"/>
    <p:sldId id="332" r:id="rId46"/>
    <p:sldId id="328" r:id="rId47"/>
    <p:sldId id="307" r:id="rId48"/>
    <p:sldId id="334" r:id="rId49"/>
    <p:sldId id="308" r:id="rId50"/>
    <p:sldId id="295" r:id="rId51"/>
    <p:sldId id="301" r:id="rId52"/>
    <p:sldId id="304" r:id="rId53"/>
    <p:sldId id="314" r:id="rId54"/>
    <p:sldId id="302" r:id="rId55"/>
    <p:sldId id="303" r:id="rId56"/>
    <p:sldId id="305" r:id="rId57"/>
    <p:sldId id="306" r:id="rId58"/>
    <p:sldId id="270" r:id="rId59"/>
    <p:sldId id="273" r:id="rId60"/>
    <p:sldId id="274" r:id="rId61"/>
    <p:sldId id="263" r:id="rId62"/>
    <p:sldId id="278" r:id="rId63"/>
    <p:sldId id="336" r:id="rId64"/>
    <p:sldId id="335" r:id="rId65"/>
    <p:sldId id="337" r:id="rId66"/>
    <p:sldId id="338" r:id="rId67"/>
    <p:sldId id="262" r:id="rId68"/>
    <p:sldId id="277" r:id="rId69"/>
    <p:sldId id="281" r:id="rId70"/>
    <p:sldId id="28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66" d="100"/>
          <a:sy n="66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AEK </a:t>
            </a:r>
            <a:r>
              <a:rPr lang="ja-JP" altLang="en-US" sz="100" b="1" dirty="0"/>
              <a:t>お前はもう死んでいる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589733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53743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7943" y="591235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12354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We will use the DB </a:t>
            </a:r>
            <a:r>
              <a:rPr lang="en-US" sz="2200" dirty="0" err="1" smtClean="0"/>
              <a:t>brower</a:t>
            </a:r>
            <a:r>
              <a:rPr lang="en-US" sz="2200" dirty="0" smtClean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 smtClean="0"/>
              <a:t>It’s</a:t>
            </a:r>
            <a:r>
              <a:rPr lang="fr-FR" sz="2200" dirty="0" smtClean="0"/>
              <a:t> an open </a:t>
            </a:r>
            <a:r>
              <a:rPr lang="fr-FR" sz="2200" dirty="0"/>
              <a:t>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 smtClean="0"/>
              <a:t>.</a:t>
            </a:r>
            <a:r>
              <a:rPr lang="en-US" sz="2200" dirty="0" smtClean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  <a:r>
              <a:rPr lang="en-US" sz="2400" dirty="0" smtClean="0"/>
              <a:t>on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812506" y="4871748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  <a:r>
              <a:rPr lang="en-US" sz="2400" dirty="0" smtClean="0"/>
              <a:t>with types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“alter table”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/>
              <a:t>the table 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3265" y="1410355"/>
            <a:ext cx="1088283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Written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in C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language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An open source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library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Accessible by SQL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language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fr-FR" sz="24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en-US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Two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</a:t>
            </a:r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“pragma </a:t>
            </a:r>
            <a:r>
              <a:rPr lang="en-US" sz="2400" dirty="0" err="1" smtClean="0"/>
              <a:t>table_info</a:t>
            </a:r>
            <a:r>
              <a:rPr lang="en-US" sz="2400" dirty="0" smtClean="0"/>
              <a:t>() 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about the table “master”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</a:t>
            </a:r>
            <a:r>
              <a:rPr lang="en-US" sz="2400" dirty="0" smtClean="0"/>
              <a:t>” types that like table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table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</a:t>
            </a:r>
            <a:r>
              <a:rPr lang="en-US" sz="2400" dirty="0" smtClean="0"/>
              <a:t>*” and specify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tables “master” in the database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same as the last slide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</a:t>
            </a:r>
            <a:r>
              <a:rPr lang="en-US" sz="2400" dirty="0" smtClean="0"/>
              <a:t>*” types index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indexes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</a:p>
          <a:p>
            <a:pPr algn="r"/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79" y="3622682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big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</a:t>
            </a:r>
            <a:r>
              <a:rPr lang="fr-FR" sz="2400" dirty="0" err="1" smtClean="0">
                <a:latin typeface="+mn-lt"/>
                <a:cs typeface="Lao UI" panose="020B0502040204020203" pitchFamily="34" charset="0"/>
              </a:rPr>
              <a:t>databases</a:t>
            </a:r>
            <a:r>
              <a:rPr lang="fr-FR" sz="2400" dirty="0" smtClean="0">
                <a:latin typeface="+mn-lt"/>
                <a:cs typeface="Lao UI" panose="020B0502040204020203" pitchFamily="34" charset="0"/>
              </a:rPr>
              <a:t> </a:t>
            </a:r>
            <a:r>
              <a:rPr lang="fr-FR" sz="100" dirty="0" smtClean="0">
                <a:latin typeface="+mn-lt"/>
                <a:cs typeface="Lao UI" panose="020B0502040204020203" pitchFamily="34" charset="0"/>
              </a:rPr>
              <a:t>funk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r>
              <a:rPr lang="fr-FR" dirty="0" smtClean="0"/>
              <a:t> </a:t>
            </a:r>
            <a:r>
              <a:rPr lang="fr-FR" sz="100" dirty="0" smtClean="0"/>
              <a:t>oh yeah </a:t>
            </a:r>
            <a:endParaRPr lang="fr-FR" sz="100" dirty="0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</TotalTime>
  <Words>1509</Words>
  <Application>Microsoft Office PowerPoint</Application>
  <PresentationFormat>Widescreen</PresentationFormat>
  <Paragraphs>351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游ゴシック</vt:lpstr>
      <vt:lpstr>Arial</vt:lpstr>
      <vt:lpstr>Calibri</vt:lpstr>
      <vt:lpstr>Calibri Light</vt:lpstr>
      <vt:lpstr>Constantia</vt:lpstr>
      <vt:lpstr>Lao UI</vt:lpstr>
      <vt:lpstr>Lato Black</vt:lpstr>
      <vt:lpstr>Neris Thin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258</cp:revision>
  <dcterms:created xsi:type="dcterms:W3CDTF">2018-11-23T17:28:28Z</dcterms:created>
  <dcterms:modified xsi:type="dcterms:W3CDTF">2021-02-27T21:42:04Z</dcterms:modified>
</cp:coreProperties>
</file>