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876" r="42357" b="876"/>
          <a:stretch/>
        </p:blipFill>
        <p:spPr>
          <a:xfrm>
            <a:off x="3142898" y="1012444"/>
            <a:ext cx="9049102" cy="5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1938</Words>
  <Application>Microsoft Office PowerPoint</Application>
  <PresentationFormat>Widescreen</PresentationFormat>
  <Paragraphs>404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游ゴシック</vt:lpstr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291</cp:revision>
  <dcterms:created xsi:type="dcterms:W3CDTF">2018-11-23T17:28:28Z</dcterms:created>
  <dcterms:modified xsi:type="dcterms:W3CDTF">2021-03-10T20:48:42Z</dcterms:modified>
</cp:coreProperties>
</file>