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317" r:id="rId17"/>
    <p:sldId id="286" r:id="rId18"/>
    <p:sldId id="318" r:id="rId19"/>
    <p:sldId id="319" r:id="rId20"/>
    <p:sldId id="288" r:id="rId21"/>
    <p:sldId id="320" r:id="rId22"/>
    <p:sldId id="289" r:id="rId23"/>
    <p:sldId id="321" r:id="rId24"/>
    <p:sldId id="291" r:id="rId25"/>
    <p:sldId id="290" r:id="rId26"/>
    <p:sldId id="323" r:id="rId27"/>
    <p:sldId id="292" r:id="rId28"/>
    <p:sldId id="324" r:id="rId29"/>
    <p:sldId id="325" r:id="rId30"/>
    <p:sldId id="326" r:id="rId31"/>
    <p:sldId id="293" r:id="rId32"/>
    <p:sldId id="294" r:id="rId33"/>
    <p:sldId id="327" r:id="rId34"/>
    <p:sldId id="322" r:id="rId35"/>
    <p:sldId id="310" r:id="rId36"/>
    <p:sldId id="297" r:id="rId37"/>
    <p:sldId id="330" r:id="rId38"/>
    <p:sldId id="329" r:id="rId39"/>
    <p:sldId id="296" r:id="rId40"/>
    <p:sldId id="298" r:id="rId41"/>
    <p:sldId id="331" r:id="rId42"/>
    <p:sldId id="299" r:id="rId43"/>
    <p:sldId id="332" r:id="rId44"/>
    <p:sldId id="328" r:id="rId45"/>
    <p:sldId id="307" r:id="rId46"/>
    <p:sldId id="334" r:id="rId47"/>
    <p:sldId id="308" r:id="rId48"/>
    <p:sldId id="270" r:id="rId49"/>
    <p:sldId id="273" r:id="rId50"/>
    <p:sldId id="274" r:id="rId51"/>
    <p:sldId id="262" r:id="rId52"/>
    <p:sldId id="277" r:id="rId53"/>
    <p:sldId id="281" r:id="rId54"/>
    <p:sldId id="282" r:id="rId55"/>
    <p:sldId id="263" r:id="rId56"/>
    <p:sldId id="278" r:id="rId57"/>
    <p:sldId id="295" r:id="rId58"/>
    <p:sldId id="300" r:id="rId59"/>
    <p:sldId id="301" r:id="rId60"/>
    <p:sldId id="302" r:id="rId61"/>
    <p:sldId id="304" r:id="rId62"/>
    <p:sldId id="314" r:id="rId63"/>
    <p:sldId id="303" r:id="rId64"/>
    <p:sldId id="305" r:id="rId65"/>
    <p:sldId id="306" r:id="rId66"/>
    <p:sldId id="264" r:id="rId67"/>
    <p:sldId id="279" r:id="rId68"/>
    <p:sldId id="313" r:id="rId69"/>
    <p:sldId id="265" r:id="rId70"/>
    <p:sldId id="30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Vue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>
                <a:solidFill>
                  <a:prstClr val="black"/>
                </a:solidFill>
              </a:rPr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43" y="1638337"/>
            <a:ext cx="391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alter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2" y="1331493"/>
            <a:ext cx="346509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9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07" y="16974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30" y="16851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&amp;</a:t>
            </a:r>
          </a:p>
          <a:p>
            <a:pPr lvl="0" algn="r">
              <a:defRPr/>
            </a:pP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Fill the row with your 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- And you will see the data in this table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Execute the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- On browse data select the field you want to update and change the value and hit enter to save your changes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data is updated successfully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Click on the button to delete the row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The row is deleted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fr-FR" sz="5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99" y="1914192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published in August 2000</a:t>
            </a: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2" y="1753753"/>
            <a:ext cx="10932458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  <a:p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&amp;</a:t>
            </a:r>
          </a:p>
          <a:p>
            <a:pPr algn="r"/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5" y="1672237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0E93F-F0BF-4AE3-A7C5-976B242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points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88C8F1-AE8F-4212-A4DD-3F2E2CB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49072-A0D3-473C-9653-A09BB027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almost</a:t>
            </a:r>
            <a:r>
              <a:rPr lang="fr-FR" sz="2400" dirty="0"/>
              <a:t> </a:t>
            </a:r>
            <a:r>
              <a:rPr lang="fr-FR" sz="2400" dirty="0" err="1"/>
              <a:t>zero</a:t>
            </a:r>
            <a:r>
              <a:rPr lang="fr-FR" sz="2400" dirty="0"/>
              <a:t> configuration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Fast </a:t>
            </a:r>
            <a:r>
              <a:rPr lang="fr-FR" sz="2400" dirty="0" err="1"/>
              <a:t>Development</a:t>
            </a:r>
            <a:endParaRPr lang="fr-FR" sz="2400" dirty="0"/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 err="1">
                <a:latin typeface="+mn-lt"/>
                <a:cs typeface="Lao UI" panose="020B0502040204020203" pitchFamily="34" charset="0"/>
              </a:rPr>
              <a:t>Can’t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have </a:t>
            </a:r>
            <a:r>
              <a:rPr lang="fr-FR" sz="2400" dirty="0" err="1">
                <a:cs typeface="Lao UI" panose="020B0502040204020203" pitchFamily="34" charset="0"/>
              </a:rPr>
              <a:t>acces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restrictions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such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as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Not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recommended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for big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databases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B2E6-AA50-4181-845F-A2BF71F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481906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20" y="4607709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4" y="4394028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57412" y="5847996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952" y="563916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0211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3" y="5639166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https://sqlitebrowser.org</a:t>
            </a:r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1471</Words>
  <Application>Microsoft Office PowerPoint</Application>
  <PresentationFormat>Widescreen</PresentationFormat>
  <Paragraphs>364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Arabic Typesetting</vt:lpstr>
      <vt:lpstr>Arial</vt:lpstr>
      <vt:lpstr>Calibri</vt:lpstr>
      <vt:lpstr>Calibri Light</vt:lpstr>
      <vt:lpstr>Constantia</vt:lpstr>
      <vt:lpstr>Courier New</vt:lpstr>
      <vt:lpstr>Lao UI</vt:lpstr>
      <vt:lpstr>Lato Black</vt:lpstr>
      <vt:lpstr>Neris Thin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237</cp:revision>
  <dcterms:created xsi:type="dcterms:W3CDTF">2018-11-23T17:28:28Z</dcterms:created>
  <dcterms:modified xsi:type="dcterms:W3CDTF">2021-02-27T11:12:24Z</dcterms:modified>
</cp:coreProperties>
</file>