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</a:t>
            </a:r>
            <a:r>
              <a:rPr kumimoji="0" lang="fr-FR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 </a:t>
            </a:r>
            <a:r>
              <a:rPr lang="ja-JP" altLang="en-US" sz="100" b="1" dirty="0"/>
              <a:t>お前はもう死んでいる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3" y="1002030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2247502"/>
            <a:ext cx="101231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designed to be fast, portable, and reliable and  whether you’re storing only kilobytes of data or multi-gigabyte blobs.</a:t>
            </a:r>
          </a:p>
          <a:p>
            <a:pPr lvl="1">
              <a:lnSpc>
                <a:spcPct val="200000"/>
              </a:lnSpc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</a:t>
            </a:r>
          </a:p>
          <a:p>
            <a:pPr algn="r"/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 </a:t>
            </a:r>
            <a:r>
              <a:rPr lang="fr-FR" sz="2400" dirty="0" err="1"/>
              <a:t>need</a:t>
            </a:r>
            <a:r>
              <a:rPr lang="fr-FR" sz="2400" dirty="0"/>
              <a:t> 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call and query code is easy.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Supports database size up to 281 TB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used on sites that do not support MySQL.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SQL 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/>
              <a:t> </a:t>
            </a:r>
            <a:r>
              <a:rPr lang="fr-FR" sz="100" dirty="0"/>
              <a:t>oh yeah </a:t>
            </a:r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both are 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SQLite is a public domain . It is an “embedded” database which means the database engine runs as a part of your app "server-less".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is a database server so you have to install it somewhere and then connect to it from your app , so is 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so much to say about these databases apart, and there are reasons to favor one over another,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986440" y="705394"/>
            <a:ext cx="50209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Use SQLite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3154" y="2463264"/>
            <a:ext cx="9511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Education and Training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Internal or temporary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Application file format</a:t>
            </a:r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79070" y="2473174"/>
            <a:ext cx="103022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is separated from the application by a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Many concurrent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High-volume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Where high-security features are required for data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Apps that SQLite doesn’t support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20D017-66B4-4028-A7F9-98CEB8A521D8}"/>
              </a:ext>
            </a:extLst>
          </p:cNvPr>
          <p:cNvSpPr txBox="1"/>
          <p:nvPr/>
        </p:nvSpPr>
        <p:spPr>
          <a:xfrm>
            <a:off x="3112618" y="759822"/>
            <a:ext cx="596676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</a:t>
            </a:r>
            <a:r>
              <a:rPr lang="en-US" sz="3700" dirty="0">
                <a:solidFill>
                  <a:srgbClr val="FF0000"/>
                </a:solidFill>
              </a:rPr>
              <a:t>NOT</a:t>
            </a:r>
            <a:r>
              <a:rPr lang="en-US" sz="3700" dirty="0"/>
              <a:t> Use SQLite </a:t>
            </a:r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SQLite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20168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1595" y="1360977"/>
            <a:ext cx="736291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&amp;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&amp; Interfaces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DDL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DML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DCL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TCL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Metadata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and Access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Permisions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We will use the DB </a:t>
            </a:r>
            <a:r>
              <a:rPr lang="en-US" sz="2200" dirty="0" err="1"/>
              <a:t>brower</a:t>
            </a:r>
            <a:r>
              <a:rPr lang="en-US" sz="2200" dirty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/>
              <a:t>It’s</a:t>
            </a:r>
            <a:r>
              <a:rPr lang="fr-FR" sz="2200" dirty="0"/>
              <a:t> an open 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/>
              <a:t>.</a:t>
            </a:r>
            <a:r>
              <a:rPr lang="en-US" sz="2200" dirty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on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types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“alter table”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Data </a:t>
            </a:r>
            <a:r>
              <a:rPr lang="it-IT" sz="2400" dirty="0"/>
              <a:t>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Data </a:t>
            </a:r>
            <a:r>
              <a:rPr lang="it-IT" sz="2400" dirty="0"/>
              <a:t>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smtClean="0"/>
              <a:t>Data </a:t>
            </a:r>
            <a:r>
              <a:rPr lang="it-IT" sz="2400" dirty="0"/>
              <a:t>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can do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MySQL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PostgreSQL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08" y="1227909"/>
            <a:ext cx="9031092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“pragma </a:t>
            </a:r>
            <a:r>
              <a:rPr lang="en-US" sz="2400" dirty="0" err="1"/>
              <a:t>table_info</a:t>
            </a:r>
            <a:r>
              <a:rPr lang="en-US" sz="2400" dirty="0"/>
              <a:t>()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about the table “master”</a:t>
            </a:r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 types that like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table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same as the last slide </a:t>
            </a:r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*” types index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indexes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to defend open the database file and overwrite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best solution for storing sensitive data in SQLite is to encrypt it before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485" y="1049861"/>
            <a:ext cx="10882835" cy="589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is a software library that provides relational database management system, the lite in SQLite means that it is lightweight when setting it up, administrating it and its required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ressources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Dr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Written in C and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Is an embeddable open source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1939</Words>
  <Application>Microsoft Office PowerPoint</Application>
  <PresentationFormat>Widescreen</PresentationFormat>
  <Paragraphs>404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游ゴシック</vt:lpstr>
      <vt:lpstr>Arial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287</cp:revision>
  <dcterms:created xsi:type="dcterms:W3CDTF">2018-11-23T17:28:28Z</dcterms:created>
  <dcterms:modified xsi:type="dcterms:W3CDTF">2021-03-10T19:36:37Z</dcterms:modified>
</cp:coreProperties>
</file>