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1"/>
  </p:notesMasterIdLst>
  <p:handoutMasterIdLst>
    <p:handoutMasterId r:id="rId82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281" r:id="rId79"/>
    <p:sldId id="28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0" d="100"/>
          <a:sy n="70" d="100"/>
        </p:scale>
        <p:origin x="1075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2" y="250307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1802886"/>
            <a:ext cx="10123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offline use (no-server) .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much to set these two databases apart, and there are reasons to favor one over the 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3839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grpSp>
        <p:nvGrpSpPr>
          <p:cNvPr id="28" name="Groupe 47"/>
          <p:cNvGrpSpPr/>
          <p:nvPr/>
        </p:nvGrpSpPr>
        <p:grpSpPr>
          <a:xfrm>
            <a:off x="6353249" y="3205202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68816" y="1280422"/>
            <a:ext cx="5184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DDL 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DML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DCL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	TCL </a:t>
            </a:r>
          </a:p>
          <a:p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4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4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8" y="1227909"/>
            <a:ext cx="9031092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to defend open the database file 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485" y="1049861"/>
            <a:ext cx="10882835" cy="589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4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1961</Words>
  <Application>Microsoft Office PowerPoint</Application>
  <PresentationFormat>Grand écran</PresentationFormat>
  <Paragraphs>406</Paragraphs>
  <Slides>79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279</cp:revision>
  <dcterms:created xsi:type="dcterms:W3CDTF">2018-11-23T17:28:28Z</dcterms:created>
  <dcterms:modified xsi:type="dcterms:W3CDTF">2021-03-10T15:05:44Z</dcterms:modified>
</cp:coreProperties>
</file>