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/>
              <a:t>Data </a:t>
            </a:r>
            <a:r>
              <a:rPr lang="it-IT" sz="2400" dirty="0"/>
              <a:t>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doing</a:t>
            </a:r>
            <a:r>
              <a:rPr lang="fr-FR" sz="2200" dirty="0"/>
              <a:t>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876" r="42357" b="876"/>
          <a:stretch/>
        </p:blipFill>
        <p:spPr>
          <a:xfrm>
            <a:off x="3142898" y="1012444"/>
            <a:ext cx="9049102" cy="58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Programmable interface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Which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is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SQLite DBMS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a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programming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language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with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</a:t>
            </a:r>
            <a:r>
              <a:rPr lang="en-US" sz="2400"/>
              <a:t>to defend the database file </a:t>
            </a:r>
            <a:r>
              <a:rPr lang="en-US" sz="2400" dirty="0"/>
              <a:t>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485" y="1049861"/>
            <a:ext cx="10882835" cy="589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1941</Words>
  <Application>Microsoft Office PowerPoint</Application>
  <PresentationFormat>Grand écran</PresentationFormat>
  <Paragraphs>404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91" baseType="lpstr"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292</cp:revision>
  <dcterms:created xsi:type="dcterms:W3CDTF">2018-11-23T17:28:28Z</dcterms:created>
  <dcterms:modified xsi:type="dcterms:W3CDTF">2021-03-10T21:43:03Z</dcterms:modified>
</cp:coreProperties>
</file>