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  <p:sldId id="2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28/02/2021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28/02/2021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28/02/2021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28/02/2021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AEK </a:t>
            </a:r>
            <a:r>
              <a:rPr lang="ja-JP" altLang="en-US" sz="100" b="1" dirty="0"/>
              <a:t>お前はもう死んでいる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2" y="250307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1802886"/>
            <a:ext cx="101231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designed to be fast, portable, and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reliable and  whether you’re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storing only kilobytes of data or multi-gigabyte blobs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the offline use (no-server) .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</a:p>
          <a:p>
            <a:pPr algn="r"/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</a:t>
            </a:r>
            <a:r>
              <a:rPr lang="fr-FR" sz="2400" dirty="0" smtClean="0"/>
              <a:t>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 smtClean="0"/>
              <a:t>install</a:t>
            </a:r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No </a:t>
            </a:r>
            <a:r>
              <a:rPr lang="fr-FR" sz="2400" dirty="0" err="1" smtClean="0"/>
              <a:t>need</a:t>
            </a:r>
            <a:r>
              <a:rPr lang="fr-FR" sz="2400" dirty="0"/>
              <a:t> </a:t>
            </a:r>
            <a:r>
              <a:rPr lang="fr-FR" sz="2400" dirty="0" smtClean="0"/>
              <a:t>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 smtClean="0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call and query code is </a:t>
            </a:r>
            <a:r>
              <a:rPr lang="en-US" sz="2400" dirty="0" smtClean="0"/>
              <a:t>easy.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</a:t>
            </a:r>
            <a:r>
              <a:rPr lang="fr-FR" sz="2400" dirty="0" smtClean="0"/>
              <a:t>application.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Supports </a:t>
            </a:r>
            <a:r>
              <a:rPr lang="en-US" sz="2400" dirty="0"/>
              <a:t>database size up to 2 TB (2048 GB</a:t>
            </a:r>
            <a:r>
              <a:rPr lang="en-US" sz="2400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be used on sites that do not support MySQL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</a:t>
            </a:r>
            <a:r>
              <a:rPr lang="fr-FR" sz="2400" dirty="0" smtClean="0"/>
              <a:t>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SQL 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The 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 smtClean="0"/>
              <a:t> </a:t>
            </a:r>
            <a:r>
              <a:rPr lang="fr-FR" sz="100" dirty="0" smtClean="0"/>
              <a:t>oh yeah </a:t>
            </a:r>
            <a:endParaRPr lang="fr-FR" sz="100" dirty="0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both </a:t>
            </a:r>
            <a:r>
              <a:rPr lang="en-US" sz="2200" dirty="0"/>
              <a:t>are </a:t>
            </a:r>
            <a:r>
              <a:rPr lang="en-US" sz="2200" dirty="0" smtClean="0"/>
              <a:t>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SQLite is a public domain . It is an “embedded” database which means the database engine runs as a part of your app "server-less". </a:t>
            </a:r>
            <a:endParaRPr lang="en-US" sz="2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MySQL </a:t>
            </a:r>
            <a:r>
              <a:rPr lang="en-US" sz="2200" dirty="0"/>
              <a:t>is a database server so you have to install it somewhere and then connect to it from your app , so </a:t>
            </a:r>
            <a:r>
              <a:rPr lang="en-US" sz="2200" dirty="0" smtClean="0"/>
              <a:t>is </a:t>
            </a:r>
            <a:r>
              <a:rPr lang="en-US" sz="2200" dirty="0"/>
              <a:t>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much to set these two databases apart, and there are reasons to favor one over the 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460274" y="705394"/>
            <a:ext cx="20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use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6709" y="2573383"/>
            <a:ext cx="327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Education and </a:t>
            </a:r>
            <a:r>
              <a:rPr lang="en-US" b="1" dirty="0" smtClean="0"/>
              <a:t>Training</a:t>
            </a:r>
          </a:p>
          <a:p>
            <a:r>
              <a:rPr lang="en-US" b="1" dirty="0"/>
              <a:t>Internal or temporary </a:t>
            </a:r>
            <a:r>
              <a:rPr lang="en-US" b="1" dirty="0" smtClean="0"/>
              <a:t>databases</a:t>
            </a:r>
          </a:p>
          <a:p>
            <a:r>
              <a:rPr lang="en-US" b="1" dirty="0"/>
              <a:t>Data </a:t>
            </a:r>
            <a:r>
              <a:rPr lang="en-US" b="1" dirty="0" smtClean="0"/>
              <a:t>analysis</a:t>
            </a:r>
          </a:p>
          <a:p>
            <a:r>
              <a:rPr lang="en-US" b="1" dirty="0"/>
              <a:t>Application file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560320" y="2834640"/>
            <a:ext cx="5622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Big </a:t>
            </a:r>
            <a:r>
              <a:rPr lang="en-US" b="1" dirty="0" smtClean="0"/>
              <a:t>data</a:t>
            </a:r>
          </a:p>
          <a:p>
            <a:r>
              <a:rPr lang="en-US" b="1" dirty="0"/>
              <a:t>Is the data separated from the application by a </a:t>
            </a:r>
            <a:r>
              <a:rPr lang="en-US" b="1" dirty="0" smtClean="0"/>
              <a:t>network</a:t>
            </a:r>
          </a:p>
          <a:p>
            <a:r>
              <a:rPr lang="en-US" b="1" dirty="0" smtClean="0"/>
              <a:t>When Many </a:t>
            </a:r>
            <a:r>
              <a:rPr lang="en-US" b="1" dirty="0"/>
              <a:t>concurrent </a:t>
            </a:r>
            <a:r>
              <a:rPr lang="en-US" b="1" dirty="0" smtClean="0"/>
              <a:t>writers</a:t>
            </a:r>
          </a:p>
          <a:p>
            <a:r>
              <a:rPr lang="en-US" b="1" dirty="0"/>
              <a:t>High-volume </a:t>
            </a:r>
            <a:r>
              <a:rPr lang="en-US" b="1" dirty="0" smtClean="0"/>
              <a:t>Websites</a:t>
            </a:r>
          </a:p>
          <a:p>
            <a:r>
              <a:rPr lang="en-US" dirty="0"/>
              <a:t>Where high-security features are required for data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61228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06143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65948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43338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589733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53743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494559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</a:t>
            </a:r>
            <a:r>
              <a:rPr lang="fr-FR" b="1" dirty="0" err="1"/>
              <a:t>sqlite</a:t>
            </a:r>
            <a:endParaRPr lang="fr-F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87943" y="591235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494559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12354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812506" y="4871748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DB </a:t>
            </a:r>
            <a:r>
              <a:rPr lang="fr-FR" b="1" dirty="0"/>
              <a:t>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We will use the DB </a:t>
            </a:r>
            <a:r>
              <a:rPr lang="en-US" sz="2200" dirty="0" err="1" smtClean="0"/>
              <a:t>brower</a:t>
            </a:r>
            <a:r>
              <a:rPr lang="en-US" sz="2200" dirty="0" smtClean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 smtClean="0"/>
              <a:t>It’s</a:t>
            </a:r>
            <a:r>
              <a:rPr lang="fr-FR" sz="2200" dirty="0" smtClean="0"/>
              <a:t> an open </a:t>
            </a:r>
            <a:r>
              <a:rPr lang="fr-FR" sz="2200" dirty="0"/>
              <a:t>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 smtClean="0"/>
              <a:t>.</a:t>
            </a:r>
            <a:r>
              <a:rPr lang="en-US" sz="2200" dirty="0" smtClean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</a:t>
            </a:r>
            <a:r>
              <a:rPr lang="fr-FR" sz="2400" dirty="0" smtClean="0"/>
              <a:t>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</a:t>
            </a:r>
            <a:r>
              <a:rPr lang="fr-FR" sz="2400" dirty="0" smtClean="0"/>
              <a:t>Index.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</a:t>
            </a:r>
            <a:r>
              <a:rPr lang="fr-FR" sz="2400" dirty="0" smtClean="0"/>
              <a:t>Vue.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Triggers.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/>
              <a:t>Exute</a:t>
            </a:r>
            <a:r>
              <a:rPr lang="en-US" sz="2400" dirty="0"/>
              <a:t>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</a:t>
            </a:r>
            <a:r>
              <a:rPr lang="en-US" sz="2400" dirty="0" smtClean="0"/>
              <a:t>on the table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</a:t>
            </a:r>
            <a:r>
              <a:rPr lang="en-US" sz="2400" dirty="0" smtClean="0"/>
              <a:t>with types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</a:t>
            </a:r>
            <a:r>
              <a:rPr lang="en-US" sz="2400" dirty="0" smtClean="0"/>
              <a:t>“alter table” 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</a:t>
            </a:r>
            <a:r>
              <a:rPr lang="en-US" sz="2400" dirty="0" smtClean="0"/>
              <a:t>the table 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can do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solidFill>
                  <a:prstClr val="black"/>
                </a:solidFill>
              </a:rPr>
              <a:t>MySQL </a:t>
            </a:r>
            <a:endParaRPr lang="fr-FR" sz="2400" dirty="0">
              <a:solidFill>
                <a:prstClr val="black"/>
              </a:solidFill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solidFill>
                  <a:prstClr val="black"/>
                </a:solidFill>
              </a:rPr>
              <a:t>PostgreSQL </a:t>
            </a:r>
            <a:endParaRPr lang="fr-FR" sz="2400" dirty="0">
              <a:solidFill>
                <a:prstClr val="black"/>
              </a:solidFill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 smtClean="0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 smtClean="0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fr-FR" sz="24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en-US" sz="2400" dirty="0" smtClean="0">
                <a:latin typeface="Lao UI" panose="020B0502040204020203" pitchFamily="34" charset="0"/>
                <a:cs typeface="Lao UI" panose="020B0502040204020203" pitchFamily="34" charset="0"/>
              </a:rPr>
              <a:t>Two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</a:t>
            </a:r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REPLACE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7C833-EF4E-4A24-BC43-A6A9F4F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08" y="1227909"/>
            <a:ext cx="9031092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</a:t>
            </a:r>
            <a:r>
              <a:rPr lang="en-US" sz="2400" dirty="0" smtClean="0"/>
              <a:t>“pragma </a:t>
            </a:r>
            <a:r>
              <a:rPr lang="en-US" sz="2400" dirty="0" err="1" smtClean="0"/>
              <a:t>table_info</a:t>
            </a:r>
            <a:r>
              <a:rPr lang="en-US" sz="2400" dirty="0" smtClean="0"/>
              <a:t>() </a:t>
            </a:r>
            <a:r>
              <a:rPr lang="en-US" sz="2400" dirty="0"/>
              <a:t>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about the table “master”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</a:t>
            </a:r>
            <a:r>
              <a:rPr lang="en-US" sz="2400" dirty="0" smtClean="0"/>
              <a:t>” types that like table 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the table in the database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</a:t>
            </a:r>
            <a:r>
              <a:rPr lang="en-US" sz="2400" dirty="0" smtClean="0"/>
              <a:t>*” and specify the table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tables “master” in the database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The same as the last slide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</a:t>
            </a:r>
            <a:r>
              <a:rPr lang="en-US" sz="2400" dirty="0" smtClean="0"/>
              <a:t>*” types index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the indexes in the database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to defend open the database file and overwrite </a:t>
            </a:r>
            <a:r>
              <a:rPr lang="en-US" sz="2400" dirty="0" smtClean="0"/>
              <a:t>it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best solution for storing sensitive data in SQLite is to encrypt it before storage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3265" y="1410355"/>
            <a:ext cx="1088283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Written 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in C and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</a:t>
            </a:r>
            <a:r>
              <a:rPr lang="en-US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Is </a:t>
            </a:r>
            <a:r>
              <a:rPr lang="en-US" sz="2400" dirty="0"/>
              <a:t>an embeddable open source </a:t>
            </a:r>
            <a:r>
              <a:rPr lang="en-US" sz="2400" dirty="0" smtClean="0"/>
              <a:t>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not reproduce the usual client-server scheme but is directly integrated into programs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</TotalTime>
  <Words>1915</Words>
  <Application>Microsoft Office PowerPoint</Application>
  <PresentationFormat>Widescreen</PresentationFormat>
  <Paragraphs>397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3" baseType="lpstr">
      <vt:lpstr>游ゴシック</vt:lpstr>
      <vt:lpstr>Arial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269</cp:revision>
  <dcterms:created xsi:type="dcterms:W3CDTF">2018-11-23T17:28:28Z</dcterms:created>
  <dcterms:modified xsi:type="dcterms:W3CDTF">2021-03-01T00:00:42Z</dcterms:modified>
</cp:coreProperties>
</file>