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AEK </a:t>
            </a:r>
            <a:r>
              <a:rPr lang="ja-JP" altLang="en-US" sz="100" b="1" dirty="0"/>
              <a:t>お前はもう死んでい</a:t>
            </a:r>
            <a:r>
              <a:rPr lang="ja-JP" altLang="en-US" sz="100" b="1" dirty="0" smtClean="0"/>
              <a:t>る</a:t>
            </a:r>
            <a:endParaRPr lang="ja-JP" altLang="en-US" sz="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2" y="250307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1802886"/>
            <a:ext cx="10123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designed to be fast, portable, and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reliable and  whether you’re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storing only kilobytes of data or multi-gigabyte blobs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offline use (no-server) .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</a:p>
          <a:p>
            <a:pPr algn="r"/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</a:t>
            </a:r>
            <a:r>
              <a:rPr lang="fr-FR" sz="2400" dirty="0" smtClean="0"/>
              <a:t>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 smtClean="0"/>
              <a:t>install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 </a:t>
            </a:r>
            <a:r>
              <a:rPr lang="fr-FR" sz="2400" dirty="0" err="1" smtClean="0"/>
              <a:t>need</a:t>
            </a:r>
            <a:r>
              <a:rPr lang="fr-FR" sz="2400" dirty="0"/>
              <a:t> </a:t>
            </a:r>
            <a:r>
              <a:rPr lang="fr-FR" sz="2400" dirty="0" smtClean="0"/>
              <a:t>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 smtClean="0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call and query code is </a:t>
            </a:r>
            <a:r>
              <a:rPr lang="en-US" sz="2400" dirty="0" smtClean="0"/>
              <a:t>easy.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</a:t>
            </a:r>
            <a:r>
              <a:rPr lang="fr-FR" sz="2400" dirty="0" smtClean="0"/>
              <a:t>application.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Supports </a:t>
            </a:r>
            <a:r>
              <a:rPr lang="en-US" sz="2400" dirty="0"/>
              <a:t>database size up to </a:t>
            </a:r>
            <a:r>
              <a:rPr lang="en-US" sz="2400" dirty="0" smtClean="0"/>
              <a:t>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used on sites that do not support MySQL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</a:t>
            </a:r>
            <a:r>
              <a:rPr lang="fr-FR" sz="2400" dirty="0" smtClean="0"/>
              <a:t>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SQL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 smtClean="0"/>
              <a:t> </a:t>
            </a:r>
            <a:r>
              <a:rPr lang="fr-FR" sz="100" dirty="0" smtClean="0"/>
              <a:t>oh yeah </a:t>
            </a:r>
            <a:endParaRPr lang="fr-FR" sz="100" dirty="0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both </a:t>
            </a:r>
            <a:r>
              <a:rPr lang="en-US" sz="2200" dirty="0"/>
              <a:t>are </a:t>
            </a:r>
            <a:r>
              <a:rPr lang="en-US" sz="2200" dirty="0" smtClean="0"/>
              <a:t>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SQLite is a public domain . It is an “embedded” database which means the database engine runs as a part of your app "server-less". 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MySQL </a:t>
            </a:r>
            <a:r>
              <a:rPr lang="en-US" sz="2200" dirty="0"/>
              <a:t>is a database server so you have to install it somewhere and then connect to it from your app , so </a:t>
            </a:r>
            <a:r>
              <a:rPr lang="en-US" sz="2200" dirty="0" smtClean="0"/>
              <a:t>is </a:t>
            </a:r>
            <a:r>
              <a:rPr lang="en-US" sz="2200" dirty="0"/>
              <a:t>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much to set these two databases apart, and there are reasons to favor one over the 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460274" y="705394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use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6709" y="2573383"/>
            <a:ext cx="327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Education and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Internal or temporary </a:t>
            </a:r>
            <a:r>
              <a:rPr lang="en-US" b="1" dirty="0" smtClean="0"/>
              <a:t>databases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r>
              <a:rPr lang="en-US" b="1" dirty="0"/>
              <a:t>Application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560320" y="2834640"/>
            <a:ext cx="5622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</a:t>
            </a:r>
            <a:r>
              <a:rPr lang="en-US" b="1" dirty="0" smtClean="0"/>
              <a:t>data</a:t>
            </a:r>
          </a:p>
          <a:p>
            <a:r>
              <a:rPr lang="en-US" b="1" dirty="0"/>
              <a:t>Is the data separated from the application by a </a:t>
            </a:r>
            <a:r>
              <a:rPr lang="en-US" b="1" dirty="0" smtClean="0"/>
              <a:t>network</a:t>
            </a:r>
          </a:p>
          <a:p>
            <a:r>
              <a:rPr lang="en-US" b="1" dirty="0" smtClean="0"/>
              <a:t>When Many </a:t>
            </a:r>
            <a:r>
              <a:rPr lang="en-US" b="1" dirty="0"/>
              <a:t>concurrent </a:t>
            </a:r>
            <a:r>
              <a:rPr lang="en-US" b="1" dirty="0" smtClean="0"/>
              <a:t>writers</a:t>
            </a:r>
          </a:p>
          <a:p>
            <a:r>
              <a:rPr lang="en-US" b="1" dirty="0"/>
              <a:t>High-volume </a:t>
            </a:r>
            <a:r>
              <a:rPr lang="en-US" b="1" dirty="0" smtClean="0"/>
              <a:t>Websites</a:t>
            </a:r>
          </a:p>
          <a:p>
            <a:r>
              <a:rPr lang="en-US" dirty="0"/>
              <a:t>Where high-security features are required for data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3839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grpSp>
        <p:nvGrpSpPr>
          <p:cNvPr id="28" name="Groupe 47"/>
          <p:cNvGrpSpPr/>
          <p:nvPr/>
        </p:nvGrpSpPr>
        <p:grpSpPr>
          <a:xfrm>
            <a:off x="6353249" y="3205202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68816" y="1280422"/>
            <a:ext cx="5184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&amp; Présentation générale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DDL 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DML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DCL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TCL </a:t>
            </a: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DB </a:t>
            </a:r>
            <a:r>
              <a:rPr lang="fr-FR" b="1" dirty="0"/>
              <a:t>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We will use the DB </a:t>
            </a:r>
            <a:r>
              <a:rPr lang="en-US" sz="2200" dirty="0" err="1" smtClean="0"/>
              <a:t>brower</a:t>
            </a:r>
            <a:r>
              <a:rPr lang="en-US" sz="2200" dirty="0" smtClean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 smtClean="0"/>
              <a:t>It’s</a:t>
            </a:r>
            <a:r>
              <a:rPr lang="fr-FR" sz="2200" dirty="0" smtClean="0"/>
              <a:t> an open </a:t>
            </a:r>
            <a:r>
              <a:rPr lang="fr-FR" sz="2200" dirty="0"/>
              <a:t>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 smtClean="0"/>
              <a:t>.</a:t>
            </a:r>
            <a:r>
              <a:rPr lang="en-US" sz="2200" dirty="0" smtClean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</a:t>
            </a:r>
            <a:r>
              <a:rPr lang="fr-FR" sz="2400" dirty="0" smtClean="0"/>
              <a:t>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</a:t>
            </a:r>
            <a:r>
              <a:rPr lang="fr-FR" sz="2400" dirty="0" smtClean="0"/>
              <a:t>Index.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</a:t>
            </a:r>
            <a:r>
              <a:rPr lang="fr-FR" sz="2400" dirty="0" smtClean="0"/>
              <a:t>Vue.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Triggers.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</a:t>
            </a:r>
            <a:r>
              <a:rPr lang="en-US" sz="2400" dirty="0"/>
              <a:t>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  <a:r>
              <a:rPr lang="en-US" sz="2400" dirty="0" smtClean="0"/>
              <a:t>on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  <a:r>
              <a:rPr lang="en-US" sz="2400" dirty="0" smtClean="0"/>
              <a:t>with types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“alter table”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/>
              <a:t>the table 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MySQL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PostgreSQL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fr-FR" sz="24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en-US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Two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</a:t>
            </a:r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“pragma </a:t>
            </a:r>
            <a:r>
              <a:rPr lang="en-US" sz="2400" dirty="0" err="1" smtClean="0"/>
              <a:t>table_info</a:t>
            </a:r>
            <a:r>
              <a:rPr lang="en-US" sz="2400" dirty="0" smtClean="0"/>
              <a:t>() </a:t>
            </a:r>
            <a:r>
              <a:rPr lang="en-US" sz="2400" dirty="0"/>
              <a:t>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about the table “master”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</a:t>
            </a:r>
            <a:r>
              <a:rPr lang="en-US" sz="2400" dirty="0" smtClean="0"/>
              <a:t>” types that like table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table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</a:t>
            </a:r>
            <a:r>
              <a:rPr lang="en-US" sz="2400" dirty="0" smtClean="0"/>
              <a:t>*” and specify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tables “master” in the database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same as the last slide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</a:t>
            </a:r>
            <a:r>
              <a:rPr lang="en-US" sz="2400" dirty="0" smtClean="0"/>
              <a:t>*” types index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indexes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</a:t>
            </a:r>
            <a:r>
              <a:rPr lang="en-US" sz="2400" dirty="0" smtClean="0"/>
              <a:t>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best solution for storing sensitive data in SQLite is to encrypt it before storage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3265" y="1410355"/>
            <a:ext cx="108828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Written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</a:t>
            </a: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Is </a:t>
            </a:r>
            <a:r>
              <a:rPr lang="en-US" sz="2400" dirty="0"/>
              <a:t>an embeddable open source </a:t>
            </a:r>
            <a:r>
              <a:rPr lang="en-US" sz="2400" dirty="0" smtClean="0"/>
              <a:t>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1913</Words>
  <Application>Microsoft Office PowerPoint</Application>
  <PresentationFormat>Widescreen</PresentationFormat>
  <Paragraphs>403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游ゴシック</vt:lpstr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277</cp:revision>
  <dcterms:created xsi:type="dcterms:W3CDTF">2018-11-23T17:28:28Z</dcterms:created>
  <dcterms:modified xsi:type="dcterms:W3CDTF">2021-03-10T14:43:26Z</dcterms:modified>
</cp:coreProperties>
</file>