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1943</Words>
  <Application>Microsoft Office PowerPoint</Application>
  <PresentationFormat>Grand écran</PresentationFormat>
  <Paragraphs>404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286</cp:revision>
  <dcterms:created xsi:type="dcterms:W3CDTF">2018-11-23T17:28:28Z</dcterms:created>
  <dcterms:modified xsi:type="dcterms:W3CDTF">2021-03-10T19:29:18Z</dcterms:modified>
</cp:coreProperties>
</file>