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286" r:id="rId17"/>
    <p:sldId id="288" r:id="rId18"/>
    <p:sldId id="289" r:id="rId19"/>
    <p:sldId id="291" r:id="rId20"/>
    <p:sldId id="290" r:id="rId21"/>
    <p:sldId id="292" r:id="rId22"/>
    <p:sldId id="293" r:id="rId23"/>
    <p:sldId id="294" r:id="rId24"/>
    <p:sldId id="310" r:id="rId25"/>
    <p:sldId id="296" r:id="rId26"/>
    <p:sldId id="297" r:id="rId27"/>
    <p:sldId id="298" r:id="rId28"/>
    <p:sldId id="299" r:id="rId29"/>
    <p:sldId id="307" r:id="rId30"/>
    <p:sldId id="308" r:id="rId31"/>
    <p:sldId id="270" r:id="rId32"/>
    <p:sldId id="273" r:id="rId33"/>
    <p:sldId id="274" r:id="rId34"/>
    <p:sldId id="262" r:id="rId35"/>
    <p:sldId id="277" r:id="rId36"/>
    <p:sldId id="281" r:id="rId37"/>
    <p:sldId id="282" r:id="rId38"/>
    <p:sldId id="263" r:id="rId39"/>
    <p:sldId id="278" r:id="rId40"/>
    <p:sldId id="295" r:id="rId41"/>
    <p:sldId id="300" r:id="rId42"/>
    <p:sldId id="301" r:id="rId43"/>
    <p:sldId id="302" r:id="rId44"/>
    <p:sldId id="304" r:id="rId45"/>
    <p:sldId id="314" r:id="rId46"/>
    <p:sldId id="303" r:id="rId47"/>
    <p:sldId id="305" r:id="rId48"/>
    <p:sldId id="306" r:id="rId49"/>
    <p:sldId id="264" r:id="rId50"/>
    <p:sldId id="279" r:id="rId51"/>
    <p:sldId id="313" r:id="rId52"/>
    <p:sldId id="265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>
        <p:scale>
          <a:sx n="84" d="100"/>
          <a:sy n="84" d="100"/>
        </p:scale>
        <p:origin x="62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8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6585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6179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3754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0497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3207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8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5349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fif"/><Relationship Id="rId3" Type="http://schemas.openxmlformats.org/officeDocument/2006/relationships/image" Target="../media/image6.jfif"/><Relationship Id="rId7" Type="http://schemas.openxmlformats.org/officeDocument/2006/relationships/image" Target="../media/image10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50E20-9F91-463F-9DE6-D8DE7B88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pic>
        <p:nvPicPr>
          <p:cNvPr id="15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6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7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48569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to:</a:t>
            </a:r>
          </a:p>
        </p:txBody>
      </p:sp>
      <p:pic>
        <p:nvPicPr>
          <p:cNvPr id="20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" y="1650945"/>
            <a:ext cx="7830428" cy="5041404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" y="1881161"/>
            <a:ext cx="7830428" cy="49768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1"/>
            <a:ext cx="7471954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12"/>
            <a:ext cx="8346276" cy="5308359"/>
          </a:xfrm>
          <a:prstGeom prst="rect">
            <a:avLst/>
          </a:prstGeom>
        </p:spPr>
      </p:pic>
      <p:pic>
        <p:nvPicPr>
          <p:cNvPr id="27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1903911"/>
            <a:ext cx="8346276" cy="5255178"/>
          </a:xfrm>
          <a:prstGeom prst="rect">
            <a:avLst/>
          </a:prstGeom>
        </p:spPr>
      </p:pic>
      <p:pic>
        <p:nvPicPr>
          <p:cNvPr id="28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6" y="2092277"/>
            <a:ext cx="8346275" cy="53076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23F4-3385-4430-A824-FED7E78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7"/>
            <a:ext cx="8268026" cy="5308359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78"/>
            <a:ext cx="8268026" cy="52551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17F2-15B9-4D0C-824D-6714E4FE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346276" cy="3525191"/>
          </a:xfrm>
          <a:prstGeom prst="rect">
            <a:avLst/>
          </a:prstGeom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1650945"/>
            <a:ext cx="8657797" cy="5011913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0" y="2685497"/>
            <a:ext cx="5332416" cy="49812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56072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35"/>
            <a:ext cx="8233456" cy="5222182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751"/>
            <a:ext cx="8233456" cy="5262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DDD6-AE4B-4EE9-A36E-743AE334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61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717F-0C40-43C2-BE1B-65E7418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926"/>
            <a:ext cx="8224489" cy="5256074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76"/>
            <a:ext cx="8224489" cy="5263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21"/>
            <a:ext cx="5786651" cy="4809043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" y="1799633"/>
            <a:ext cx="6276190" cy="43523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23B-FD93-4849-92BE-F5B2F3AE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Trigger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1830876"/>
            <a:ext cx="5786651" cy="44343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87F4-F22F-492A-A344-44B560AE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7658735" cy="492189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1784832"/>
            <a:ext cx="6641680" cy="49218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99BCC8-AFCA-47D1-B36D-C3A60741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6560" y="998105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92228" y="255958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droits Dans SQLite est inexistante,</a:t>
            </a:r>
          </a:p>
          <a:p>
            <a:r>
              <a:rPr lang="fr-FR" sz="3600" dirty="0"/>
              <a:t>on va bien détailler ce point pour dans la partie « Sécurité &amp; Droits d’accès »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9881" y="2706113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Ces derniers seront bien expliquer dans la partie « Transaction »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9677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99" y="1914192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Le SGBD comme toute les entités logicielle nécessite une interface pour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240BD7-FEF2-41A5-BFF0-36DB015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Commandes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</a:t>
            </a: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 err="1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Kotlin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C9E9-3F85-43B0-81DC-FEF18D3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05" y="2100002"/>
            <a:ext cx="9089577" cy="38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12818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3" y="2171987"/>
            <a:ext cx="10932458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permissions</a:t>
            </a: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Nombre d’utilisateurs </a:t>
            </a:r>
            <a:r>
              <a:rPr lang="fr-FR" sz="2400" dirty="0">
                <a:solidFill>
                  <a:srgbClr val="3DBF9C"/>
                </a:solidFill>
              </a:rPr>
              <a:t>Limité</a:t>
            </a:r>
            <a:r>
              <a:rPr lang="fr-FR" sz="2400" dirty="0">
                <a:solidFill>
                  <a:srgbClr val="BF72CC"/>
                </a:solidFill>
              </a:rPr>
              <a:t>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Considéré comme étant des </a:t>
            </a:r>
            <a:r>
              <a:rPr lang="fr-FR" sz="2400" dirty="0">
                <a:solidFill>
                  <a:srgbClr val="287C66"/>
                </a:solidFill>
              </a:rPr>
              <a:t>fichiers structurés du système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DBF9C"/>
                </a:solidFill>
              </a:rPr>
              <a:t>Probabilité</a:t>
            </a:r>
            <a:r>
              <a:rPr lang="fr-FR" sz="2400" dirty="0"/>
              <a:t> d’attaque où d’intrusion est </a:t>
            </a:r>
            <a:r>
              <a:rPr lang="fr-FR" sz="2400" dirty="0">
                <a:solidFill>
                  <a:srgbClr val="1C5848"/>
                </a:solidFill>
              </a:rPr>
              <a:t>très faible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Avantages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Facile 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Peut 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Développement et mise en œuvre très rapide</a:t>
            </a:r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Valable pour tous les langages de programmation populaires 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Gratuit et 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Impossible de faire des restrictions d’accès fines type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213727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Pas recommandé pour les bases volumineuses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87AF"/>
                </a:solidFill>
              </a:rPr>
              <a:t>SQLite</a:t>
            </a:r>
            <a:r>
              <a:rPr lang="fr-FR" sz="28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 Browser </a:t>
            </a:r>
            <a:r>
              <a:rPr lang="fr-FR" b="1" dirty="0"/>
              <a:t>for</a:t>
            </a:r>
            <a:r>
              <a:rPr lang="fr-FR" b="1" u="sng" dirty="0"/>
              <a:t> </a:t>
            </a:r>
            <a:r>
              <a:rPr lang="fr-FR" b="1" u="sng" dirty="0" err="1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2FF4F4-8AE9-4E4A-A9B5-EFC7058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1259</TotalTime>
  <Words>1330</Words>
  <Application>Microsoft Office PowerPoint</Application>
  <PresentationFormat>Grand écran</PresentationFormat>
  <Paragraphs>308</Paragraphs>
  <Slides>53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5" baseType="lpstr">
      <vt:lpstr>Arabic Typesetting</vt:lpstr>
      <vt:lpstr>Arial</vt:lpstr>
      <vt:lpstr>Calibri</vt:lpstr>
      <vt:lpstr>Calibri Light</vt:lpstr>
      <vt:lpstr>Constantia</vt:lpstr>
      <vt:lpstr>Courier New</vt:lpstr>
      <vt:lpstr>Lao UI</vt:lpstr>
      <vt:lpstr>Lato Black</vt:lpstr>
      <vt:lpstr>Segoe UI</vt:lpstr>
      <vt:lpstr>Times New Roman</vt:lpstr>
      <vt:lpstr>Wingdings</vt:lpstr>
      <vt:lpstr>Retrospect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213</cp:revision>
  <dcterms:created xsi:type="dcterms:W3CDTF">2018-11-23T17:28:28Z</dcterms:created>
  <dcterms:modified xsi:type="dcterms:W3CDTF">2021-02-26T20:10:42Z</dcterms:modified>
</cp:coreProperties>
</file>