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296" r:id="rId39"/>
    <p:sldId id="329" r:id="rId40"/>
    <p:sldId id="298" r:id="rId41"/>
    <p:sldId id="331" r:id="rId42"/>
    <p:sldId id="299" r:id="rId43"/>
    <p:sldId id="332" r:id="rId44"/>
    <p:sldId id="328" r:id="rId45"/>
    <p:sldId id="307" r:id="rId46"/>
    <p:sldId id="308" r:id="rId47"/>
    <p:sldId id="270" r:id="rId48"/>
    <p:sldId id="273" r:id="rId49"/>
    <p:sldId id="274" r:id="rId50"/>
    <p:sldId id="262" r:id="rId51"/>
    <p:sldId id="277" r:id="rId52"/>
    <p:sldId id="281" r:id="rId53"/>
    <p:sldId id="282" r:id="rId54"/>
    <p:sldId id="263" r:id="rId55"/>
    <p:sldId id="278" r:id="rId56"/>
    <p:sldId id="295" r:id="rId57"/>
    <p:sldId id="300" r:id="rId58"/>
    <p:sldId id="301" r:id="rId59"/>
    <p:sldId id="302" r:id="rId60"/>
    <p:sldId id="304" r:id="rId61"/>
    <p:sldId id="314" r:id="rId62"/>
    <p:sldId id="303" r:id="rId63"/>
    <p:sldId id="305" r:id="rId64"/>
    <p:sldId id="306" r:id="rId65"/>
    <p:sldId id="264" r:id="rId66"/>
    <p:sldId id="279" r:id="rId67"/>
    <p:sldId id="313" r:id="rId68"/>
    <p:sldId id="265" r:id="rId69"/>
    <p:sldId id="30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77" d="100"/>
          <a:sy n="77" d="100"/>
        </p:scale>
        <p:origin x="88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A50E20-9F91-463F-9DE6-D8DE7B88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3952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6560" y="998105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DML (Data Manipulation Language)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53" y="1091380"/>
            <a:ext cx="7985847" cy="57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		Data </a:t>
            </a: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		Data </a:t>
            </a: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92228" y="255958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92228" y="255958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Access privileges Management doesn’t </a:t>
            </a:r>
          </a:p>
          <a:p>
            <a:r>
              <a:rPr lang="en-US" sz="3600" dirty="0"/>
              <a:t>exist in SQLite we will explore this point </a:t>
            </a:r>
          </a:p>
          <a:p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9881" y="2706113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9677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914192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240BD7-FEF2-41A5-BFF0-36DB015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C9E9-3F85-43B0-81DC-FEF18D3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8" y="2334500"/>
            <a:ext cx="10111293" cy="39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5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87AF"/>
                </a:solidFill>
              </a:rPr>
              <a:t>SQLite</a:t>
            </a:r>
            <a:r>
              <a:rPr lang="fr-FR" sz="28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 Browser </a:t>
            </a:r>
            <a:r>
              <a:rPr lang="fr-FR" b="1" dirty="0"/>
              <a:t>for</a:t>
            </a:r>
            <a:r>
              <a:rPr lang="fr-FR" b="1" u="sng" dirty="0"/>
              <a:t> </a:t>
            </a:r>
            <a:r>
              <a:rPr lang="fr-FR" b="1" u="sng" dirty="0" err="1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dirty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2FF4F4-8AE9-4E4A-A9B5-EFC7058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3B08F8-1B6C-4F53-8B34-B6D10DA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1400</Words>
  <Application>Microsoft Office PowerPoint</Application>
  <PresentationFormat>Grand écran</PresentationFormat>
  <Paragraphs>353</Paragraphs>
  <Slides>69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82" baseType="lpstr">
      <vt:lpstr>Arabic Typesetting</vt:lpstr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233</cp:revision>
  <dcterms:created xsi:type="dcterms:W3CDTF">2018-11-23T17:28:28Z</dcterms:created>
  <dcterms:modified xsi:type="dcterms:W3CDTF">2021-02-27T01:41:33Z</dcterms:modified>
</cp:coreProperties>
</file>