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/>
              <a:t>Data </a:t>
            </a:r>
            <a:r>
              <a:rPr lang="it-IT" sz="2400" dirty="0"/>
              <a:t>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121" y="1341322"/>
            <a:ext cx="9106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privileges Management doesn’t exist in SQLite and here is why: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BDE7CA-B5F7-4462-81C9-0C5982890881}"/>
              </a:ext>
            </a:extLst>
          </p:cNvPr>
          <p:cNvSpPr/>
          <p:nvPr/>
        </p:nvSpPr>
        <p:spPr>
          <a:xfrm>
            <a:off x="494950" y="2556174"/>
            <a:ext cx="106297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It’s not available because </a:t>
            </a:r>
            <a:r>
              <a:rPr lang="en-US" sz="2400" b="1" i="0" dirty="0">
                <a:effectLst/>
                <a:latin typeface="Avenir"/>
              </a:rPr>
              <a:t>it’s not possible, </a:t>
            </a:r>
            <a:r>
              <a:rPr lang="en-US" sz="2400" b="0" i="0" dirty="0">
                <a:effectLst/>
                <a:latin typeface="Avenir"/>
              </a:rPr>
              <a:t>The reason is that an SQLite database is self-contained in a single file, This is due to the SQLite architecture, Anything with access to SQLite file can access anything inside the database, There is no way to give permissions </a:t>
            </a:r>
            <a:r>
              <a:rPr lang="en-US" sz="2400" b="1" i="0" dirty="0">
                <a:effectLst/>
                <a:latin typeface="Avenir"/>
              </a:rPr>
              <a:t>at the database level</a:t>
            </a:r>
            <a:r>
              <a:rPr lang="en-US" sz="2400" b="0" i="0" dirty="0">
                <a:effectLst/>
                <a:latin typeface="Avenir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If your application needs to implement user permissions, you can do so at an application level, for example in your API server, but it’s up to you.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If your app must need user permissions, you could also reconsider your DBMS choice and prefer PostgreSQL of MySQL/MariaDB instead.</a:t>
            </a:r>
          </a:p>
          <a:p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043E9-2670-4846-BBB3-1972651ADB14}"/>
              </a:ext>
            </a:extLst>
          </p:cNvPr>
          <p:cNvSpPr/>
          <p:nvPr/>
        </p:nvSpPr>
        <p:spPr>
          <a:xfrm>
            <a:off x="1810261" y="182691"/>
            <a:ext cx="75312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Access privileges</a:t>
            </a:r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doing</a:t>
            </a:r>
            <a:r>
              <a:rPr lang="fr-FR" sz="2200" dirty="0"/>
              <a:t>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876" r="42357" b="876"/>
          <a:stretch/>
        </p:blipFill>
        <p:spPr>
          <a:xfrm>
            <a:off x="3142898" y="1012444"/>
            <a:ext cx="9049102" cy="58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Programmable interface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Which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is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SQLite DBMS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a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programming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language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with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</a:t>
            </a:r>
            <a:r>
              <a:rPr lang="en-US" sz="2400"/>
              <a:t>to defend the database file </a:t>
            </a:r>
            <a:r>
              <a:rPr lang="en-US" sz="2400" dirty="0"/>
              <a:t>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1" y="1049861"/>
            <a:ext cx="11470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2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2046</Words>
  <Application>Microsoft Office PowerPoint</Application>
  <PresentationFormat>Widescreen</PresentationFormat>
  <Paragraphs>406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4" baseType="lpstr">
      <vt:lpstr>游ゴシック</vt:lpstr>
      <vt:lpstr>Arial</vt:lpstr>
      <vt:lpstr>Avenir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296</cp:revision>
  <dcterms:created xsi:type="dcterms:W3CDTF">2018-11-23T17:28:28Z</dcterms:created>
  <dcterms:modified xsi:type="dcterms:W3CDTF">2021-03-10T22:44:01Z</dcterms:modified>
</cp:coreProperties>
</file>