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639AD-8618-4262-AE60-B0F81BF83EBA}" v="10" dt="2021-05-24T16:46:4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Luis Vinente Rotta" userId="bd61940d-702a-4721-a846-ae01c8aaf01c" providerId="ADAL" clId="{483639AD-8618-4262-AE60-B0F81BF83EBA}"/>
    <pc:docChg chg="custSel modSld">
      <pc:chgData name="Anderson Luis Vinente Rotta" userId="bd61940d-702a-4721-a846-ae01c8aaf01c" providerId="ADAL" clId="{483639AD-8618-4262-AE60-B0F81BF83EBA}" dt="2021-05-24T16:47:38.652" v="347" actId="20577"/>
      <pc:docMkLst>
        <pc:docMk/>
      </pc:docMkLst>
      <pc:sldChg chg="addSp modSp mod">
        <pc:chgData name="Anderson Luis Vinente Rotta" userId="bd61940d-702a-4721-a846-ae01c8aaf01c" providerId="ADAL" clId="{483639AD-8618-4262-AE60-B0F81BF83EBA}" dt="2021-05-24T16:47:38.652" v="347" actId="20577"/>
        <pc:sldMkLst>
          <pc:docMk/>
          <pc:sldMk cId="4213637453" sldId="256"/>
        </pc:sldMkLst>
        <pc:spChg chg="add mod">
          <ac:chgData name="Anderson Luis Vinente Rotta" userId="bd61940d-702a-4721-a846-ae01c8aaf01c" providerId="ADAL" clId="{483639AD-8618-4262-AE60-B0F81BF83EBA}" dt="2021-05-24T16:42:23.575" v="8" actId="207"/>
          <ac:spMkLst>
            <pc:docMk/>
            <pc:sldMk cId="4213637453" sldId="256"/>
            <ac:spMk id="26" creationId="{A970579F-2C91-4E39-90BD-A115BBA0E11D}"/>
          </ac:spMkLst>
        </pc:spChg>
        <pc:spChg chg="add mod">
          <ac:chgData name="Anderson Luis Vinente Rotta" userId="bd61940d-702a-4721-a846-ae01c8aaf01c" providerId="ADAL" clId="{483639AD-8618-4262-AE60-B0F81BF83EBA}" dt="2021-05-24T16:43:36.375" v="108" actId="14100"/>
          <ac:spMkLst>
            <pc:docMk/>
            <pc:sldMk cId="4213637453" sldId="256"/>
            <ac:spMk id="27" creationId="{056C1F7F-819F-442E-82A2-C032EDE6EC2D}"/>
          </ac:spMkLst>
        </pc:spChg>
        <pc:spChg chg="add mod">
          <ac:chgData name="Anderson Luis Vinente Rotta" userId="bd61940d-702a-4721-a846-ae01c8aaf01c" providerId="ADAL" clId="{483639AD-8618-4262-AE60-B0F81BF83EBA}" dt="2021-05-24T16:45:39.278" v="159" actId="1076"/>
          <ac:spMkLst>
            <pc:docMk/>
            <pc:sldMk cId="4213637453" sldId="256"/>
            <ac:spMk id="33" creationId="{F25A4812-2269-43A7-94BA-C52640A72AD6}"/>
          </ac:spMkLst>
        </pc:spChg>
        <pc:spChg chg="add mod">
          <ac:chgData name="Anderson Luis Vinente Rotta" userId="bd61940d-702a-4721-a846-ae01c8aaf01c" providerId="ADAL" clId="{483639AD-8618-4262-AE60-B0F81BF83EBA}" dt="2021-05-24T16:47:38.652" v="347" actId="20577"/>
          <ac:spMkLst>
            <pc:docMk/>
            <pc:sldMk cId="4213637453" sldId="256"/>
            <ac:spMk id="41" creationId="{860D07C6-CDCE-4B67-A77F-BC6923BDB6FD}"/>
          </ac:spMkLst>
        </pc:spChg>
        <pc:picChg chg="add mod">
          <ac:chgData name="Anderson Luis Vinente Rotta" userId="bd61940d-702a-4721-a846-ae01c8aaf01c" providerId="ADAL" clId="{483639AD-8618-4262-AE60-B0F81BF83EBA}" dt="2021-05-24T16:45:57.437" v="163" actId="14100"/>
          <ac:picMkLst>
            <pc:docMk/>
            <pc:sldMk cId="4213637453" sldId="256"/>
            <ac:picMk id="34" creationId="{17C8D495-77D0-44C2-BD54-EE5CBF337271}"/>
          </ac:picMkLst>
        </pc:picChg>
        <pc:cxnChg chg="add mod">
          <ac:chgData name="Anderson Luis Vinente Rotta" userId="bd61940d-702a-4721-a846-ae01c8aaf01c" providerId="ADAL" clId="{483639AD-8618-4262-AE60-B0F81BF83EBA}" dt="2021-05-24T16:42:33.717" v="10" actId="1076"/>
          <ac:cxnSpMkLst>
            <pc:docMk/>
            <pc:sldMk cId="4213637453" sldId="256"/>
            <ac:cxnSpMk id="28" creationId="{E5024871-6AE2-43D3-BE41-C5CE22E50AFD}"/>
          </ac:cxnSpMkLst>
        </pc:cxnChg>
        <pc:cxnChg chg="add mod">
          <ac:chgData name="Anderson Luis Vinente Rotta" userId="bd61940d-702a-4721-a846-ae01c8aaf01c" providerId="ADAL" clId="{483639AD-8618-4262-AE60-B0F81BF83EBA}" dt="2021-05-24T16:45:28.224" v="158" actId="14100"/>
          <ac:cxnSpMkLst>
            <pc:docMk/>
            <pc:sldMk cId="4213637453" sldId="256"/>
            <ac:cxnSpMk id="29" creationId="{B7E48E0C-F3E7-4EDC-A303-F9AACE296141}"/>
          </ac:cxnSpMkLst>
        </pc:cxnChg>
        <pc:cxnChg chg="add mod">
          <ac:chgData name="Anderson Luis Vinente Rotta" userId="bd61940d-702a-4721-a846-ae01c8aaf01c" providerId="ADAL" clId="{483639AD-8618-4262-AE60-B0F81BF83EBA}" dt="2021-05-24T16:45:47.513" v="161" actId="1076"/>
          <ac:cxnSpMkLst>
            <pc:docMk/>
            <pc:sldMk cId="4213637453" sldId="256"/>
            <ac:cxnSpMk id="37" creationId="{9D061A6D-2473-4865-B5E8-847A1F56FAC8}"/>
          </ac:cxnSpMkLst>
        </pc:cxnChg>
        <pc:cxnChg chg="add mod">
          <ac:chgData name="Anderson Luis Vinente Rotta" userId="bd61940d-702a-4721-a846-ae01c8aaf01c" providerId="ADAL" clId="{483639AD-8618-4262-AE60-B0F81BF83EBA}" dt="2021-05-24T16:46:26.692" v="166" actId="1076"/>
          <ac:cxnSpMkLst>
            <pc:docMk/>
            <pc:sldMk cId="4213637453" sldId="256"/>
            <ac:cxnSpMk id="39" creationId="{3E6B9EBF-4DC9-4FAB-BA96-10FA8E73E9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FA395-FEAA-4565-B824-26F86B44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CC936-1877-47C8-AC3D-3A77D852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82699-C09B-4502-BB0D-8549D562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6F837-B22A-4B88-A281-3AB7616D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11E57-4852-4A28-819C-04837A7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A403D-5516-4085-8863-DA14E0F3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FCEE4C-4516-491B-8D97-5B77DA6F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FD9957-C604-4988-8DBC-440C33E3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E3EC3-5BC9-4750-9BE0-FEFD0A2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12797-948C-45EC-80AA-A75C0394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24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D0F33A-7744-4324-BCAA-90AD8ACDA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3D66ED-C5A3-4BD4-B047-928AA617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3FCD6-A83B-4F17-BF10-FE7C9509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5B476-1B8E-400F-9226-4831D74A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A001B-68DF-4494-AF13-C9BA5E3B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5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7FA23-86CB-4191-8658-316CA94F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D49EE-0805-43C5-9815-F79350AF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B433CB-64A9-4D63-9850-19CD9A3A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13A20-E7E2-4FC4-A16B-68AD0900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17C8D-C351-4F24-ADC9-51761643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0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9A3D-A681-4EB0-A1AC-A8202106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E120C8-B311-4A12-8ACF-E62354E9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0B5D8-CD9C-4144-8173-A2CA55D4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C139C-4E6B-489E-8737-2B76720F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B11B2-235E-4779-8278-CD7C850C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E533D-9E29-42E2-B63D-3D039A63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C9F5B-542C-40E7-BF83-17DB12E3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DE6786-4262-416E-B224-7F9CE3ED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2B60F4-90B0-4121-8D6F-87E5A66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6B746-C430-4D82-81A8-177DE18A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5981C6-1EE6-4004-B6F5-38531133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F063D-AB38-4727-87D8-0D1BB843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8B6A4-D678-457A-850E-9B2FF179C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AAE12E-B08B-4B88-8731-6733CBC5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4672CD-F516-4CB8-A64E-E0F6E2F75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C3E170-7742-4FC4-8C4B-C17526BE8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CEA3-718A-4033-A524-20A6A8A1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5FFF3C-A4FF-4018-B5AE-A32AEB32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985FF9-45A5-4D61-BD88-39B30562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3591B-21D3-4E4A-9C52-0EA97936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1683A8-4C68-4DE8-88D2-DF5305D1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474C04-320C-4DCB-A3BE-678D14B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31E2B2-237C-4D30-9F66-C23D245A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8E263F-DE50-4C0B-9D29-D694A663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2388F0-DB6C-48BE-861B-B12114DB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5DFBF2-1C93-4744-9CBE-74739DB4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0B1B6-D9E8-4C1A-9DB0-80401BB2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4B706-C2AB-40AD-BE7A-1D3813F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457668-E7F9-4469-A5ED-588AE5CB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97FCCE-E511-4A24-98E2-D5AE18D6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9EBF0C-86F4-4283-86F5-EDA752C1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AA10DE-CC9B-430C-80CB-877042D2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C5D6-127B-45C1-9858-D74987A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C5E40E-2AFD-468F-8814-3B98EAA05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DFA75-9B28-4C68-90E6-3957A3A1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3ACD8B-9C87-4BBD-A085-D492E57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53706-E09C-4A11-86DE-6D8BA4BB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DC4D3-1D00-41A0-B3E0-0D2B09F1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2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AD9DC3-641B-4765-BEDD-BD9AD67C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1098D-8CB8-4209-9476-53E40DAD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F9643-A9BA-430E-9295-4EBC32108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DD84-EAF6-414E-AA7B-AB90146A534F}" type="datetimeFigureOut">
              <a:rPr lang="pt-BR" smtClean="0"/>
              <a:t>24/05/2021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730374-3911-400A-9431-4DAAC0B1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6D815-301A-427B-80FF-990F15551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DCAE-DA32-463F-A652-DD6FFB19E2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46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laheinzen.github.io/FurBot/Cha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DC2834-8084-4FC3-8ECE-3DD7F0534ABE}"/>
              </a:ext>
            </a:extLst>
          </p:cNvPr>
          <p:cNvSpPr/>
          <p:nvPr/>
        </p:nvSpPr>
        <p:spPr>
          <a:xfrm>
            <a:off x="145774" y="221974"/>
            <a:ext cx="1351722" cy="874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BE6F8B8-DAE5-4C7C-B56D-255F7D087662}"/>
              </a:ext>
            </a:extLst>
          </p:cNvPr>
          <p:cNvSpPr/>
          <p:nvPr/>
        </p:nvSpPr>
        <p:spPr>
          <a:xfrm>
            <a:off x="311426" y="1654145"/>
            <a:ext cx="1815548" cy="8746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Usuário acessa:</a:t>
            </a:r>
          </a:p>
          <a:p>
            <a:pPr algn="ctr"/>
            <a:r>
              <a:rPr lang="pt-BR" dirty="0">
                <a:hlinkClick r:id="rId2"/>
              </a:rPr>
              <a:t>Link ChatBot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5B98C6D-EF90-442B-B42C-750756D8757F}"/>
              </a:ext>
            </a:extLst>
          </p:cNvPr>
          <p:cNvSpPr/>
          <p:nvPr/>
        </p:nvSpPr>
        <p:spPr>
          <a:xfrm>
            <a:off x="2812879" y="1658753"/>
            <a:ext cx="2186609" cy="95415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 clica no botão inferior direito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7C469D-ACF8-4C19-8CC8-B7675F8F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06" y="1700525"/>
            <a:ext cx="971686" cy="781159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264CBE1-A155-4507-93CD-8124E98B6B6B}"/>
              </a:ext>
            </a:extLst>
          </p:cNvPr>
          <p:cNvCxnSpPr>
            <a:cxnSpLocks/>
          </p:cNvCxnSpPr>
          <p:nvPr/>
        </p:nvCxnSpPr>
        <p:spPr>
          <a:xfrm>
            <a:off x="2290487" y="2192875"/>
            <a:ext cx="3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D99F7B2-9C86-490C-9C3C-C70647751A02}"/>
              </a:ext>
            </a:extLst>
          </p:cNvPr>
          <p:cNvCxnSpPr>
            <a:cxnSpLocks/>
          </p:cNvCxnSpPr>
          <p:nvPr/>
        </p:nvCxnSpPr>
        <p:spPr>
          <a:xfrm>
            <a:off x="1316453" y="1014728"/>
            <a:ext cx="181043" cy="28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3E19C3D-85CE-4CE6-AE4D-E313B409D8DE}"/>
              </a:ext>
            </a:extLst>
          </p:cNvPr>
          <p:cNvCxnSpPr>
            <a:cxnSpLocks/>
          </p:cNvCxnSpPr>
          <p:nvPr/>
        </p:nvCxnSpPr>
        <p:spPr>
          <a:xfrm>
            <a:off x="5133078" y="2091105"/>
            <a:ext cx="3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51BF4B0D-02C0-48AA-869B-83369B1FB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264" y="583649"/>
            <a:ext cx="2078773" cy="2969675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61898D1-9843-414C-A5EA-61AD7E56BE84}"/>
              </a:ext>
            </a:extLst>
          </p:cNvPr>
          <p:cNvCxnSpPr>
            <a:cxnSpLocks/>
          </p:cNvCxnSpPr>
          <p:nvPr/>
        </p:nvCxnSpPr>
        <p:spPr>
          <a:xfrm>
            <a:off x="6833635" y="2068487"/>
            <a:ext cx="3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E83CD381-1859-4839-A794-8CD49280B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5489" y="357609"/>
            <a:ext cx="1905085" cy="202054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D6AD656-8008-4518-AF04-FC4A62146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122" y="2378154"/>
            <a:ext cx="1905085" cy="680098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82F807F-2CBA-4B79-A527-50A630740C14}"/>
              </a:ext>
            </a:extLst>
          </p:cNvPr>
          <p:cNvCxnSpPr>
            <a:cxnSpLocks/>
          </p:cNvCxnSpPr>
          <p:nvPr/>
        </p:nvCxnSpPr>
        <p:spPr>
          <a:xfrm>
            <a:off x="9510895" y="1939064"/>
            <a:ext cx="3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8F57E0D5-80B0-43AD-9033-2136066A2E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905" y="281456"/>
            <a:ext cx="10899912" cy="3827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A970579F-2C91-4E39-90BD-A115BBA0E11D}"/>
              </a:ext>
            </a:extLst>
          </p:cNvPr>
          <p:cNvSpPr/>
          <p:nvPr/>
        </p:nvSpPr>
        <p:spPr>
          <a:xfrm>
            <a:off x="115956" y="4272845"/>
            <a:ext cx="4022035" cy="2418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-financeiro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-dra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-adobe creative cloud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-instalação office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-bolsa de estudos 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-wifi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-windows 10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56C1F7F-819F-442E-82A2-C032EDE6EC2D}"/>
              </a:ext>
            </a:extLst>
          </p:cNvPr>
          <p:cNvSpPr/>
          <p:nvPr/>
        </p:nvSpPr>
        <p:spPr>
          <a:xfrm>
            <a:off x="4681732" y="4932138"/>
            <a:ext cx="2697532" cy="14951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Resposta automática de redirecionamento 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5024871-6AE2-43D3-BE41-C5CE22E50AFD}"/>
              </a:ext>
            </a:extLst>
          </p:cNvPr>
          <p:cNvCxnSpPr>
            <a:cxnSpLocks/>
          </p:cNvCxnSpPr>
          <p:nvPr/>
        </p:nvCxnSpPr>
        <p:spPr>
          <a:xfrm>
            <a:off x="4238556" y="5609557"/>
            <a:ext cx="358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7E48E0C-F3E7-4EDC-A303-F9AACE296141}"/>
              </a:ext>
            </a:extLst>
          </p:cNvPr>
          <p:cNvCxnSpPr>
            <a:cxnSpLocks/>
          </p:cNvCxnSpPr>
          <p:nvPr/>
        </p:nvCxnSpPr>
        <p:spPr>
          <a:xfrm>
            <a:off x="10892216" y="3167270"/>
            <a:ext cx="0" cy="26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F25A4812-2269-43A7-94BA-C52640A72AD6}"/>
              </a:ext>
            </a:extLst>
          </p:cNvPr>
          <p:cNvSpPr/>
          <p:nvPr/>
        </p:nvSpPr>
        <p:spPr>
          <a:xfrm>
            <a:off x="9962907" y="3496052"/>
            <a:ext cx="1858618" cy="680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Problemas de acesso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17C8D495-77D0-44C2-BD54-EE5CBF337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2801" y="4636049"/>
            <a:ext cx="1562353" cy="2055318"/>
          </a:xfrm>
          <a:prstGeom prst="rect">
            <a:avLst/>
          </a:prstGeom>
        </p:spPr>
      </p:pic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D061A6D-2473-4865-B5E8-847A1F56FAC8}"/>
              </a:ext>
            </a:extLst>
          </p:cNvPr>
          <p:cNvCxnSpPr>
            <a:cxnSpLocks/>
          </p:cNvCxnSpPr>
          <p:nvPr/>
        </p:nvCxnSpPr>
        <p:spPr>
          <a:xfrm>
            <a:off x="10936664" y="4272845"/>
            <a:ext cx="0" cy="26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3E6B9EBF-4DC9-4FAB-BA96-10FA8E73E9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341" y="2684550"/>
            <a:ext cx="576568" cy="265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860D07C6-CDCE-4B67-A77F-BC6923BDB6FD}"/>
              </a:ext>
            </a:extLst>
          </p:cNvPr>
          <p:cNvSpPr/>
          <p:nvPr/>
        </p:nvSpPr>
        <p:spPr>
          <a:xfrm>
            <a:off x="954157" y="2718203"/>
            <a:ext cx="3183834" cy="1183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Digitar frases também funciona: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-Esqueci meu usuário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-Esqueci minha senha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-office 365</a:t>
            </a:r>
          </a:p>
        </p:txBody>
      </p:sp>
    </p:spTree>
    <p:extLst>
      <p:ext uri="{BB962C8B-B14F-4D97-AF65-F5344CB8AC3E}">
        <p14:creationId xmlns:p14="http://schemas.microsoft.com/office/powerpoint/2010/main" val="4213637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Luis Vinente Rotta</dc:creator>
  <cp:lastModifiedBy>Anderson Luis Vinente Rotta</cp:lastModifiedBy>
  <cp:revision>2</cp:revision>
  <dcterms:created xsi:type="dcterms:W3CDTF">2021-05-24T16:29:00Z</dcterms:created>
  <dcterms:modified xsi:type="dcterms:W3CDTF">2021-05-24T16:47:42Z</dcterms:modified>
</cp:coreProperties>
</file>