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handoutMaster" Target="handoutMasters/handoutMaster1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p>
            <a:r>
              <a:rPr lang="" altLang="en-US"/>
              <a:t>Aplikasi Web Toko Buku BCC</a:t>
            </a:r>
            <a:endParaRPr lang="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" altLang="en-US"/>
              <a:t>BBC (bacabacacuy.com)</a:t>
            </a:r>
            <a:endParaRPr lang="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/>
              <a:t>Pengelolaan Kategori Buku</a:t>
            </a:r>
            <a:endParaRPr lang="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825625"/>
            <a:ext cx="3786505" cy="4351655"/>
          </a:xfrm>
        </p:spPr>
        <p:txBody>
          <a:bodyPr/>
          <a:p>
            <a:r>
              <a:rPr lang="en-US" altLang="en-US"/>
              <a:t>Menampilkan list data </a:t>
            </a:r>
            <a:r>
              <a:rPr lang="en-US" altLang="en-US">
                <a:sym typeface="+mn-ea"/>
              </a:rPr>
              <a:t>Kategori </a:t>
            </a:r>
            <a:r>
              <a:rPr lang="en-US" altLang="en-US"/>
              <a:t>dibatasi 10 per halaman</a:t>
            </a:r>
            <a:endParaRPr lang="en-US" altLang="en-US"/>
          </a:p>
          <a:p>
            <a:r>
              <a:rPr lang="en-US" altLang="en-US"/>
              <a:t>Action:</a:t>
            </a:r>
            <a:endParaRPr lang="en-US" altLang="en-US"/>
          </a:p>
          <a:p>
            <a:pPr lvl="1"/>
            <a:r>
              <a:rPr lang="en-US" altLang="en-US"/>
              <a:t>Create </a:t>
            </a:r>
            <a:r>
              <a:rPr lang="" altLang="en-US"/>
              <a:t>Kategori</a:t>
            </a:r>
            <a:endParaRPr lang="en-US" altLang="en-US"/>
          </a:p>
          <a:p>
            <a:pPr lvl="1"/>
            <a:r>
              <a:rPr lang="en-US" altLang="en-US"/>
              <a:t>Update </a:t>
            </a:r>
            <a:r>
              <a:rPr lang="" altLang="en-US"/>
              <a:t>Kategori</a:t>
            </a:r>
            <a:endParaRPr lang="en-US" altLang="en-US"/>
          </a:p>
          <a:p>
            <a:pPr lvl="1"/>
            <a:r>
              <a:rPr lang="en-US" altLang="en-US"/>
              <a:t>Delete </a:t>
            </a:r>
            <a:r>
              <a:rPr lang="en-US" altLang="en-US">
                <a:sym typeface="+mn-ea"/>
              </a:rPr>
              <a:t>Kategori</a:t>
            </a:r>
            <a:endParaRPr lang="en-US" altLang="en-US"/>
          </a:p>
        </p:txBody>
      </p:sp>
      <p:pic>
        <p:nvPicPr>
          <p:cNvPr id="4" name="Picture 3" descr="/home/yoga-bpl/Downloads/screenshot-localhost_3000-2020.08.13-19_57_50.pngscreenshot-localhost_3000-2020.08.13-19_57_50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4106228" y="2287270"/>
            <a:ext cx="7709535" cy="3890010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/>
              <a:t>Pengelolaan Order</a:t>
            </a:r>
            <a:endParaRPr lang="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825625"/>
            <a:ext cx="3458210" cy="4351655"/>
          </a:xfrm>
        </p:spPr>
        <p:txBody>
          <a:bodyPr/>
          <a:p>
            <a:r>
              <a:rPr lang="en-US" altLang="en-US"/>
              <a:t>Menampilkan list data </a:t>
            </a:r>
            <a:r>
              <a:rPr lang="" altLang="en-US">
                <a:sym typeface="+mn-ea"/>
              </a:rPr>
              <a:t>Order</a:t>
            </a:r>
            <a:r>
              <a:rPr lang="en-US" altLang="en-US">
                <a:sym typeface="+mn-ea"/>
              </a:rPr>
              <a:t> </a:t>
            </a:r>
            <a:r>
              <a:rPr lang="en-US" altLang="en-US"/>
              <a:t>dibatasi 10 per halaman</a:t>
            </a:r>
            <a:endParaRPr lang="en-US" altLang="en-US"/>
          </a:p>
          <a:p>
            <a:r>
              <a:rPr lang="en-US" altLang="en-US"/>
              <a:t>Action:</a:t>
            </a:r>
            <a:endParaRPr lang="en-US" altLang="en-US"/>
          </a:p>
          <a:p>
            <a:pPr lvl="1"/>
            <a:r>
              <a:rPr lang="en-US" altLang="en-US"/>
              <a:t>Update </a:t>
            </a:r>
            <a:r>
              <a:rPr lang="" altLang="en-US"/>
              <a:t>Order</a:t>
            </a:r>
            <a:endParaRPr lang="" altLang="en-US"/>
          </a:p>
        </p:txBody>
      </p:sp>
      <p:pic>
        <p:nvPicPr>
          <p:cNvPr id="4" name="Picture 3" descr="/home/yoga-bpl/Downloads/screenshot-localhost_3000-2020.08.13-19_11_02.pngscreenshot-localhost_3000-2020.08.13-19_11_02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5126355" y="389255"/>
            <a:ext cx="6265545" cy="2929255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pic>
        <p:nvPicPr>
          <p:cNvPr id="9" name="Picture 8" descr="/home/yoga-bpl/Downloads/screenshot-localhost_3000-2020.08.13-19_11_37.pngscreenshot-localhost_3000-2020.08.13-19_11_37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5097145" y="3416935"/>
            <a:ext cx="6294120" cy="3175635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/>
              <a:t>Data Customer</a:t>
            </a:r>
            <a:endParaRPr lang="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825625"/>
            <a:ext cx="3786505" cy="4351655"/>
          </a:xfrm>
        </p:spPr>
        <p:txBody>
          <a:bodyPr/>
          <a:p>
            <a:r>
              <a:rPr lang="en-US" altLang="en-US"/>
              <a:t>Menampilkan list data </a:t>
            </a:r>
            <a:r>
              <a:rPr lang="en-US" altLang="en-US">
                <a:sym typeface="+mn-ea"/>
              </a:rPr>
              <a:t>Kategori </a:t>
            </a:r>
            <a:r>
              <a:rPr lang="en-US" altLang="en-US"/>
              <a:t>dibatasi 10 per halaman</a:t>
            </a:r>
            <a:endParaRPr lang="en-US" altLang="en-US"/>
          </a:p>
        </p:txBody>
      </p:sp>
      <p:pic>
        <p:nvPicPr>
          <p:cNvPr id="4" name="Picture 3" descr="/home/yoga-bpl/Downloads/screenshot-localhost_3000-2020.08.13-19_10_50.pngscreenshot-localhost_3000-2020.08.13-19_10_50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4106228" y="2287588"/>
            <a:ext cx="7709535" cy="3889375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/>
              <a:t>Sitemap</a:t>
            </a:r>
            <a:endParaRPr lang="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825625"/>
            <a:ext cx="4655185" cy="4351655"/>
          </a:xfrm>
        </p:spPr>
        <p:txBody>
          <a:bodyPr/>
          <a:p>
            <a:pPr marL="0" indent="0">
              <a:buNone/>
            </a:pPr>
            <a:r>
              <a:rPr lang="" altLang="en-US"/>
              <a:t>User Member</a:t>
            </a:r>
            <a:endParaRPr lang="" altLang="en-US"/>
          </a:p>
          <a:p>
            <a:r>
              <a:rPr lang="" altLang="en-US"/>
              <a:t>Home</a:t>
            </a:r>
            <a:endParaRPr lang="" altLang="en-US"/>
          </a:p>
          <a:p>
            <a:r>
              <a:rPr lang="" altLang="en-US"/>
              <a:t>Semua Koleksi</a:t>
            </a:r>
            <a:endParaRPr lang="" altLang="en-US"/>
          </a:p>
          <a:p>
            <a:r>
              <a:rPr lang="" altLang="en-US"/>
              <a:t>Buku Baru</a:t>
            </a:r>
            <a:endParaRPr lang="" altLang="en-US"/>
          </a:p>
          <a:p>
            <a:r>
              <a:rPr lang="" altLang="en-US"/>
              <a:t>Best Seller</a:t>
            </a:r>
            <a:endParaRPr lang="" altLang="en-US"/>
          </a:p>
          <a:p>
            <a:r>
              <a:rPr lang="" altLang="en-US"/>
              <a:t>Buku Import</a:t>
            </a:r>
            <a:endParaRPr lang="" altLang="en-US"/>
          </a:p>
          <a:p>
            <a:r>
              <a:rPr lang="" altLang="en-US"/>
              <a:t>Memasak</a:t>
            </a:r>
            <a:endParaRPr lang="" altLang="en-US"/>
          </a:p>
          <a:p>
            <a:r>
              <a:rPr lang="" altLang="en-US"/>
              <a:t>Checkout</a:t>
            </a:r>
            <a:endParaRPr lang="" altLang="en-US"/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6278245" y="1825625"/>
            <a:ext cx="465518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" altLang="en-US"/>
              <a:t>User Admin</a:t>
            </a:r>
            <a:endParaRPr lang="en-US" altLang="en-US"/>
          </a:p>
          <a:p>
            <a:r>
              <a:rPr lang="" altLang="en-US"/>
              <a:t>Login</a:t>
            </a:r>
            <a:endParaRPr lang="en-US" altLang="en-US"/>
          </a:p>
          <a:p>
            <a:r>
              <a:rPr lang="" altLang="en-US"/>
              <a:t>Dashboard</a:t>
            </a:r>
            <a:endParaRPr lang="en-US" altLang="en-US"/>
          </a:p>
          <a:p>
            <a:r>
              <a:rPr lang="" altLang="en-US"/>
              <a:t>Orders</a:t>
            </a:r>
            <a:endParaRPr lang="" altLang="en-US"/>
          </a:p>
          <a:p>
            <a:pPr lvl="1"/>
            <a:r>
              <a:rPr lang="" altLang="en-US"/>
              <a:t>Detail</a:t>
            </a:r>
            <a:endParaRPr lang="en-US" altLang="en-US"/>
          </a:p>
          <a:p>
            <a:r>
              <a:rPr lang="" altLang="en-US"/>
              <a:t>Customers</a:t>
            </a:r>
            <a:endParaRPr lang="en-US" altLang="en-US"/>
          </a:p>
          <a:p>
            <a:r>
              <a:rPr lang="" altLang="en-US"/>
              <a:t>Books</a:t>
            </a:r>
            <a:endParaRPr lang="en-US" altLang="en-US"/>
          </a:p>
          <a:p>
            <a:r>
              <a:rPr lang="" altLang="en-US"/>
              <a:t>Categori</a:t>
            </a:r>
            <a:endParaRPr lang="" altLang="en-US"/>
          </a:p>
          <a:p>
            <a:r>
              <a:rPr lang="" altLang="en-US"/>
              <a:t>Admin</a:t>
            </a:r>
            <a:endParaRPr lang="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/>
              <a:t>Home</a:t>
            </a:r>
            <a:endParaRPr lang="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" altLang="en-US"/>
              <a:t>Caurosell (slider images home)</a:t>
            </a:r>
            <a:endParaRPr lang="" altLang="en-US"/>
          </a:p>
          <a:p>
            <a:r>
              <a:rPr lang="" altLang="en-US"/>
              <a:t>Section Buku Terlaris 2020</a:t>
            </a:r>
            <a:endParaRPr lang="" altLang="en-US"/>
          </a:p>
        </p:txBody>
      </p:sp>
      <p:pic>
        <p:nvPicPr>
          <p:cNvPr id="5" name="Picture 4" descr="screenshot-localhost_3000-2020.08.13-18_53_0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35725" y="443865"/>
            <a:ext cx="4025265" cy="5970270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/>
              <a:t>Semua Buku</a:t>
            </a:r>
            <a:endParaRPr lang="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825625"/>
            <a:ext cx="4867275" cy="4351655"/>
          </a:xfrm>
        </p:spPr>
        <p:txBody>
          <a:bodyPr/>
          <a:p>
            <a:r>
              <a:rPr lang="" altLang="en-US"/>
              <a:t>Menampilkan semua koleksi buku, dibatasi 10 item per halaman</a:t>
            </a:r>
            <a:endParaRPr lang="" altLang="en-US"/>
          </a:p>
          <a:p>
            <a:r>
              <a:rPr lang="" altLang="en-US"/>
              <a:t>Action button:</a:t>
            </a:r>
            <a:endParaRPr lang="" altLang="en-US"/>
          </a:p>
          <a:p>
            <a:pPr lvl="1"/>
            <a:r>
              <a:rPr lang="" altLang="en-US" sz="1800"/>
              <a:t>Detail Buku</a:t>
            </a:r>
            <a:endParaRPr lang="" altLang="en-US"/>
          </a:p>
          <a:p>
            <a:pPr lvl="1"/>
            <a:r>
              <a:rPr lang="" altLang="en-US"/>
              <a:t>Add To Chart </a:t>
            </a:r>
            <a:endParaRPr lang="" altLang="en-US"/>
          </a:p>
          <a:p>
            <a:pPr marL="0" indent="0">
              <a:buNone/>
            </a:pPr>
            <a:endParaRPr lang="" altLang="en-US"/>
          </a:p>
        </p:txBody>
      </p:sp>
      <p:pic>
        <p:nvPicPr>
          <p:cNvPr id="4" name="Picture 3" descr="screenshot-localhost_3000-2020.08.13-19_33_4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28640" y="501650"/>
            <a:ext cx="6226175" cy="5854700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/>
              <a:t>Buku Baru, Best Seller, Buku Import, Memasak</a:t>
            </a:r>
            <a:endParaRPr lang="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825625"/>
            <a:ext cx="5191760" cy="4351655"/>
          </a:xfrm>
        </p:spPr>
        <p:txBody>
          <a:bodyPr/>
          <a:p>
            <a:r>
              <a:rPr lang="" altLang="en-US"/>
              <a:t>Menampilkan koleksi buku berdasarkan tiap2 kategori</a:t>
            </a:r>
            <a:endParaRPr lang="" altLang="en-US"/>
          </a:p>
          <a:p>
            <a:r>
              <a:rPr lang="en-US" altLang="en-US" sz="2000">
                <a:sym typeface="+mn-ea"/>
              </a:rPr>
              <a:t>Action button:</a:t>
            </a:r>
            <a:endParaRPr lang="en-US" altLang="en-US" sz="2000"/>
          </a:p>
          <a:p>
            <a:pPr lvl="1"/>
            <a:r>
              <a:rPr lang="en-US" altLang="en-US" sz="2000">
                <a:sym typeface="+mn-ea"/>
              </a:rPr>
              <a:t>Detail Buku</a:t>
            </a:r>
            <a:endParaRPr lang="en-US" altLang="en-US" sz="2000"/>
          </a:p>
          <a:p>
            <a:pPr lvl="1"/>
            <a:r>
              <a:rPr lang="en-US" altLang="en-US" sz="2000">
                <a:sym typeface="+mn-ea"/>
              </a:rPr>
              <a:t>Add To Chart </a:t>
            </a:r>
            <a:endParaRPr lang="" altLang="en-US"/>
          </a:p>
        </p:txBody>
      </p:sp>
      <p:pic>
        <p:nvPicPr>
          <p:cNvPr id="5" name="Picture 4" descr="screenshot-localhost_3000-2020.08.13-19_34_5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99810" y="3732530"/>
            <a:ext cx="5777865" cy="2915285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pic>
        <p:nvPicPr>
          <p:cNvPr id="4" name="Picture 3" descr="screenshot-localhost_3000-2020.08.13-19_34_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3445" y="1308100"/>
            <a:ext cx="5304155" cy="3369310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/>
              <a:t>Checkout (Shopping Cart)</a:t>
            </a:r>
            <a:endParaRPr lang="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825625"/>
            <a:ext cx="4022725" cy="4351655"/>
          </a:xfrm>
        </p:spPr>
        <p:txBody>
          <a:bodyPr/>
          <a:p>
            <a:r>
              <a:rPr lang="" altLang="en-US"/>
              <a:t>User Restriction</a:t>
            </a:r>
            <a:endParaRPr lang="" altLang="en-US"/>
          </a:p>
          <a:p>
            <a:pPr marL="457200" lvl="1" indent="0">
              <a:buNone/>
            </a:pPr>
            <a:r>
              <a:rPr lang="" altLang="en-US"/>
              <a:t>User harus login terlebih dahulu untuk mengakses</a:t>
            </a:r>
            <a:endParaRPr lang="" altLang="en-US"/>
          </a:p>
          <a:p>
            <a:pPr lvl="0"/>
            <a:r>
              <a:rPr lang="" altLang="en-US"/>
              <a:t>Action: </a:t>
            </a:r>
            <a:endParaRPr lang="" altLang="en-US"/>
          </a:p>
          <a:p>
            <a:pPr lvl="1"/>
            <a:r>
              <a:rPr lang="" altLang="en-US"/>
              <a:t>Tambah kuantitas, kurangi, dan hapus</a:t>
            </a:r>
            <a:endParaRPr lang="" altLang="en-US"/>
          </a:p>
          <a:p>
            <a:pPr lvl="1"/>
            <a:r>
              <a:rPr lang="" altLang="en-US"/>
              <a:t>Finish order</a:t>
            </a:r>
            <a:endParaRPr lang="" altLang="en-US"/>
          </a:p>
          <a:p>
            <a:pPr lvl="0"/>
            <a:r>
              <a:rPr lang="" altLang="en-US"/>
              <a:t>Rincian total buku, harga</a:t>
            </a:r>
            <a:endParaRPr lang="" altLang="en-US"/>
          </a:p>
        </p:txBody>
      </p:sp>
      <p:pic>
        <p:nvPicPr>
          <p:cNvPr id="4" name="Picture 3" descr="screenshot-localhost_3000-2020.08.13-18_57_0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40325" y="1759585"/>
            <a:ext cx="6616700" cy="3338830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/>
              <a:t>Admin Login</a:t>
            </a:r>
            <a:endParaRPr lang="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825625"/>
            <a:ext cx="3392805" cy="4351655"/>
          </a:xfrm>
        </p:spPr>
        <p:txBody>
          <a:bodyPr/>
          <a:p>
            <a:r>
              <a:rPr lang="" altLang="en-US"/>
              <a:t>Form Login</a:t>
            </a:r>
            <a:endParaRPr lang="" altLang="en-US"/>
          </a:p>
          <a:p>
            <a:r>
              <a:rPr lang="" altLang="en-US"/>
              <a:t>Hanya untuk role admin, selain user role admin akan ditolak</a:t>
            </a:r>
            <a:endParaRPr lang="" altLang="en-US"/>
          </a:p>
        </p:txBody>
      </p:sp>
      <p:pic>
        <p:nvPicPr>
          <p:cNvPr id="4" name="Picture 3" descr="screenshot-localhost_3000-2020.08.13-18_57_5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04335" y="1221740"/>
            <a:ext cx="7645400" cy="3856990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/>
              <a:t>Dashboard</a:t>
            </a:r>
            <a:endParaRPr lang="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825625"/>
            <a:ext cx="3293110" cy="4351655"/>
          </a:xfrm>
        </p:spPr>
        <p:txBody>
          <a:bodyPr/>
          <a:p>
            <a:r>
              <a:rPr lang="" altLang="en-US"/>
              <a:t>Halaman pertama kali saat admin berhasil login</a:t>
            </a:r>
            <a:endParaRPr lang="" altLang="en-US"/>
          </a:p>
          <a:p>
            <a:r>
              <a:rPr lang="" altLang="en-US"/>
              <a:t>Terdapat beberapa informasi.</a:t>
            </a:r>
            <a:endParaRPr lang="" altLang="en-US"/>
          </a:p>
        </p:txBody>
      </p:sp>
      <p:pic>
        <p:nvPicPr>
          <p:cNvPr id="4" name="Picture 3" descr="screenshot-localhost_3000-2020.08.13-19_07_2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60825" y="1549400"/>
            <a:ext cx="7449820" cy="3758565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/>
              <a:t>Pengelolaan Buku</a:t>
            </a:r>
            <a:endParaRPr lang="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825625"/>
            <a:ext cx="3786505" cy="4351655"/>
          </a:xfrm>
        </p:spPr>
        <p:txBody>
          <a:bodyPr/>
          <a:p>
            <a:r>
              <a:rPr lang="" altLang="en-US"/>
              <a:t>Menampilkan list data Buku dibatasi 10 per halaman</a:t>
            </a:r>
            <a:endParaRPr lang="" altLang="en-US"/>
          </a:p>
          <a:p>
            <a:r>
              <a:rPr lang="" altLang="en-US"/>
              <a:t>Action:</a:t>
            </a:r>
            <a:endParaRPr lang="" altLang="en-US"/>
          </a:p>
          <a:p>
            <a:pPr lvl="1"/>
            <a:r>
              <a:rPr lang="" altLang="en-US"/>
              <a:t>Create Buku</a:t>
            </a:r>
            <a:endParaRPr lang="" altLang="en-US"/>
          </a:p>
          <a:p>
            <a:pPr lvl="1"/>
            <a:r>
              <a:rPr lang="" altLang="en-US"/>
              <a:t>Update Buku</a:t>
            </a:r>
            <a:endParaRPr lang="" altLang="en-US"/>
          </a:p>
          <a:p>
            <a:pPr lvl="1"/>
            <a:r>
              <a:rPr lang="" altLang="en-US"/>
              <a:t>Delete Buku</a:t>
            </a:r>
            <a:endParaRPr lang="" altLang="en-US"/>
          </a:p>
        </p:txBody>
      </p:sp>
      <p:pic>
        <p:nvPicPr>
          <p:cNvPr id="4" name="Picture 3" descr="screenshot-localhost_3000-2020.08.13-19_08_4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05910" y="2287270"/>
            <a:ext cx="7710170" cy="3890010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1215</Words>
  <Application>WPS Presentation</Application>
  <PresentationFormat>宽屏</PresentationFormat>
  <Paragraphs>90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4" baseType="lpstr">
      <vt:lpstr>Arial</vt:lpstr>
      <vt:lpstr>SimSun</vt:lpstr>
      <vt:lpstr>Wingdings</vt:lpstr>
      <vt:lpstr>DejaVu Sans</vt:lpstr>
      <vt:lpstr>Arial Unicode MS</vt:lpstr>
      <vt:lpstr>Arial Black</vt:lpstr>
      <vt:lpstr>微软雅黑</vt:lpstr>
      <vt:lpstr>Droid Sans Fallback</vt:lpstr>
      <vt:lpstr>SimSun</vt:lpstr>
      <vt:lpstr>MT Extra</vt:lpstr>
      <vt:lpstr>Phetsarath OT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Admin Pengelolaan Buku</vt:lpstr>
      <vt:lpstr>Admin Kategori Buku</vt:lpstr>
      <vt:lpstr>Pengelolaan Kategori Buku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yoga-bpl</dc:creator>
  <cp:lastModifiedBy>yoga-bpl</cp:lastModifiedBy>
  <cp:revision>18</cp:revision>
  <dcterms:created xsi:type="dcterms:W3CDTF">2020-08-13T13:04:45Z</dcterms:created>
  <dcterms:modified xsi:type="dcterms:W3CDTF">2020-08-13T13:04:45Z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1033-11.1.0.9505</vt:lpwstr>
  </property>
</Properties>
</file>