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660"/>
  </p:normalViewPr>
  <p:slideViewPr>
    <p:cSldViewPr snapToGrid="0">
      <p:cViewPr>
        <p:scale>
          <a:sx n="70" d="100"/>
          <a:sy n="70" d="100"/>
        </p:scale>
        <p:origin x="80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A3E5-1CF3-4535-B4EB-89F30877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22D17-6FD0-4652-BAA1-F686A94F3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5CC27-560A-4034-B230-7C90FB7C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1585-F4EC-4E97-8B58-5ACE5BC9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CC8C-583B-4C2A-9E1B-F06E18B0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1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8008-FDE1-4C0B-887A-1306881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7968-9CAF-437B-BC26-ED71B4D8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EE5C-14DC-443A-AB5B-7F0E19F6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58EF-2D27-4004-BD6E-E80F6FC1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7C97-8CDD-41ED-93D7-F90350AA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9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E69F4-11F9-48D4-810B-EAF67142C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BBC4F-C512-43EB-9135-4D94FD577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795F-B67F-47B3-8DFC-48EA99D4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C6D1-0832-4E00-B57E-D5DFA1DE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2FE6-9C3D-4BFD-8166-11CA55F1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9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0A5C-206C-42F5-A712-F458D3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B7E2-EF03-431D-BD34-F2E68328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14FA-F235-412F-B0AB-E7861FAD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1604-8411-4DEB-ABCA-D9CE20F4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7817-DECE-42CF-8D9B-4F003CEA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F449-844D-43A3-8FA1-9A12B115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0564-2AFF-4194-B20F-9291512F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F0B5-C43E-4088-B0FA-C95B6390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A809-9466-42F7-96A5-2269497E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370D-F796-4841-88AB-3273C168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649F-4F98-471C-B91E-91021185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E019-635C-4BAC-AD8C-BB3FC886E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A273-63EB-44A9-A3A1-53B75D64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E1E10-79FF-4AEC-81CB-83EC31CD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37F07-733B-4D9C-81C2-D203C219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2E4F-2494-4EEF-AAD9-7FFD7995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9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7EF1-46D9-46EA-8E6B-80AF6DFF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62E6-61FD-4B0A-93B1-D592E516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EC315-D538-44FE-9075-DF350559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E4406-72C9-4E75-B727-FABE0CC27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F6C48-D434-47B0-AA7B-75D8455F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D8180-CBB9-44BC-9398-280EA3ED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35620-50A4-49BE-98B5-D99D2EDA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21B18-C819-461B-B8EF-E350CFE0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8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6934-02CC-49EA-B78A-E2AFAEC7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DBD3-06CC-4C1A-ACE3-531168DB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10281-AB9A-45D8-888E-94396CC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7C40B-B211-4FD3-B122-52CB49CD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2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D0545-299D-4988-9755-EE8078D9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65E03-58EF-4FEC-AA1A-6C25F7B9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6352C-890B-4F23-977B-2848761E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96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1A45-9E81-447D-96B9-CA1D0BB6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F279-F941-422E-B5F4-535B2F5A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90E64-9467-4C64-BB8A-EE1396ED8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35BA-AF72-45D6-86D8-10CC9C37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FD1E7-7D94-4B40-917F-099B1BF5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5ABCB-EC4D-4634-B7AB-EA57FF41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B842-7762-4DF9-A00F-0C5ECB6B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6F5C-1FEB-41E7-A9E9-C9DD5087C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184B-94AE-43B9-A7AD-8A14AC15F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0967-29A2-4F7A-97C2-7B4FF4FE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C35CB-7AE4-47ED-B089-BB7FC556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E6CD6-DB1B-41E9-9341-814AD14A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5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177CA-1C89-4981-8871-22D5EB18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2EF9-7DB9-4D85-B30B-0FF0C8A4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D5A9-13AC-4416-BBB2-7952EFE21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C120-2365-410A-A0C3-3C4BBD5F5522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326E-3E5B-421D-936A-6E85B35AA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55AE-DC96-4FAD-8164-6ABD1E0A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C937-5279-4F9C-BBA7-5BD98452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7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3749A8-64B8-4647-BB1E-82AC3EB9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500"/>
            <a:ext cx="6156000" cy="461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441E43-F1EF-4500-8F3E-E73C2199E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0" y="1120500"/>
            <a:ext cx="6156000" cy="46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7DE9A-AD08-4A17-A35E-BA171200D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34436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199A4E-EB6D-4B84-B4C8-3908BD29B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344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CCA94-7461-4798-AEA7-C38916DD8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34436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06F21-D50F-48A5-B7D8-38289CB29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344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3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1A1E8-F65B-4D27-920E-7423243A3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10" y="0"/>
            <a:ext cx="9624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2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A4082-3324-40C4-A578-2DEA8741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079"/>
            <a:ext cx="12192000" cy="32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FC7F4-A9AF-434F-84C9-3170CAB00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33"/>
            <a:ext cx="12192000" cy="38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7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EE3C3-9799-43C4-AAC6-6C33943B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146"/>
            <a:ext cx="12192000" cy="30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2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7E4BE-2108-4B67-999A-532CA0B9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10"/>
            <a:ext cx="12192000" cy="60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E0041-67A9-42F7-B2A1-1137F6BC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32" y="0"/>
            <a:ext cx="9692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B1C56-F50B-4D2D-B41A-E689042AC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188"/>
            <a:ext cx="12192000" cy="58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9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7B5CD3-C86A-45AF-8423-32E8DB280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614362"/>
            <a:ext cx="121062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4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5A92AD-EC34-4A6A-98CB-CDA3BDEDC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27675"/>
            <a:ext cx="5852172" cy="4402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22934C-116D-4603-A9B4-C793C2162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27675"/>
            <a:ext cx="5852172" cy="44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4DE2D-C722-47AA-A9FF-69A9FE882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34436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CA8A2-76A5-45CB-BE16-24B0B83D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344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0874B-549D-4D2D-A569-5A49264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34436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171CA-9BCC-47AC-BE5A-A259D6A7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344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3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A3C31-69FA-4478-B7DC-BFFAD8559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34436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1486BB-32EA-4EFB-AF9C-2DD01919C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344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516FB-F286-4333-9E71-B2D6F1641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34436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F0985-37A2-47E9-9B68-888CC0A86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344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2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1DF8D-B9DA-4DD8-9139-6F698503B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34436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52890-57B1-4990-88C2-6560E7858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344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2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5B6C8-DD8D-4A7F-9288-E6E8BFF2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34436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853EE-BF78-4F24-9C8B-8C5F5689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344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73ACD-2304-4790-81B7-5DB05D00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" y="1234436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B9D4D-DC32-43E8-A29F-1FB62F409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6" y="12344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Sharma</dc:creator>
  <cp:lastModifiedBy>Amit Sharma</cp:lastModifiedBy>
  <cp:revision>7</cp:revision>
  <dcterms:created xsi:type="dcterms:W3CDTF">2020-12-06T09:21:13Z</dcterms:created>
  <dcterms:modified xsi:type="dcterms:W3CDTF">2020-12-06T10:27:06Z</dcterms:modified>
</cp:coreProperties>
</file>