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36555-4D83-4487-8C42-D63673F00D39}" v="20" dt="2023-07-08T00:04:26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Lahiri Mukhopadhyay" userId="fa44bd11f5a5e8a3" providerId="LiveId" clId="{6BA36555-4D83-4487-8C42-D63673F00D39}"/>
    <pc:docChg chg="undo custSel addSld delSld modSld">
      <pc:chgData name="Saranya Lahiri Mukhopadhyay" userId="fa44bd11f5a5e8a3" providerId="LiveId" clId="{6BA36555-4D83-4487-8C42-D63673F00D39}" dt="2023-07-08T00:08:34.269" v="1710" actId="2711"/>
      <pc:docMkLst>
        <pc:docMk/>
      </pc:docMkLst>
      <pc:sldChg chg="delSp del delDesignElem">
        <pc:chgData name="Saranya Lahiri Mukhopadhyay" userId="fa44bd11f5a5e8a3" providerId="LiveId" clId="{6BA36555-4D83-4487-8C42-D63673F00D39}" dt="2023-07-07T22:40:02.838" v="194" actId="47"/>
        <pc:sldMkLst>
          <pc:docMk/>
          <pc:sldMk cId="1194349948" sldId="256"/>
        </pc:sldMkLst>
        <pc:spChg chg="del">
          <ac:chgData name="Saranya Lahiri Mukhopadhyay" userId="fa44bd11f5a5e8a3" providerId="LiveId" clId="{6BA36555-4D83-4487-8C42-D63673F00D39}" dt="2023-07-07T22:33:24.153" v="6"/>
          <ac:spMkLst>
            <pc:docMk/>
            <pc:sldMk cId="1194349948" sldId="256"/>
            <ac:spMk id="9" creationId="{AD35AE2F-5E3A-49D9-8DE1-8A333BA4088E}"/>
          </ac:spMkLst>
        </pc:spChg>
        <pc:spChg chg="del">
          <ac:chgData name="Saranya Lahiri Mukhopadhyay" userId="fa44bd11f5a5e8a3" providerId="LiveId" clId="{6BA36555-4D83-4487-8C42-D63673F00D39}" dt="2023-07-07T22:33:24.153" v="6"/>
          <ac:spMkLst>
            <pc:docMk/>
            <pc:sldMk cId="1194349948" sldId="256"/>
            <ac:spMk id="11" creationId="{04D8AD8F-EF7F-481F-B99A-B8513897050A}"/>
          </ac:spMkLst>
        </pc:spChg>
        <pc:spChg chg="del">
          <ac:chgData name="Saranya Lahiri Mukhopadhyay" userId="fa44bd11f5a5e8a3" providerId="LiveId" clId="{6BA36555-4D83-4487-8C42-D63673F00D39}" dt="2023-07-07T22:33:24.153" v="6"/>
          <ac:spMkLst>
            <pc:docMk/>
            <pc:sldMk cId="1194349948" sldId="256"/>
            <ac:spMk id="13" creationId="{79EB4626-023C-436D-9F57-9EB46080909D}"/>
          </ac:spMkLst>
        </pc:spChg>
      </pc:sldChg>
      <pc:sldChg chg="modSp new mod">
        <pc:chgData name="Saranya Lahiri Mukhopadhyay" userId="fa44bd11f5a5e8a3" providerId="LiveId" clId="{6BA36555-4D83-4487-8C42-D63673F00D39}" dt="2023-07-08T00:04:26.286" v="1675"/>
        <pc:sldMkLst>
          <pc:docMk/>
          <pc:sldMk cId="1089034011" sldId="257"/>
        </pc:sldMkLst>
        <pc:spChg chg="mod">
          <ac:chgData name="Saranya Lahiri Mukhopadhyay" userId="fa44bd11f5a5e8a3" providerId="LiveId" clId="{6BA36555-4D83-4487-8C42-D63673F00D39}" dt="2023-07-08T00:04:26.286" v="1675"/>
          <ac:spMkLst>
            <pc:docMk/>
            <pc:sldMk cId="1089034011" sldId="257"/>
            <ac:spMk id="2" creationId="{CBF88B22-985D-BCE6-A7CC-0CB701748571}"/>
          </ac:spMkLst>
        </pc:spChg>
        <pc:spChg chg="mod">
          <ac:chgData name="Saranya Lahiri Mukhopadhyay" userId="fa44bd11f5a5e8a3" providerId="LiveId" clId="{6BA36555-4D83-4487-8C42-D63673F00D39}" dt="2023-07-08T00:04:26.286" v="1675"/>
          <ac:spMkLst>
            <pc:docMk/>
            <pc:sldMk cId="1089034011" sldId="257"/>
            <ac:spMk id="3" creationId="{B5132AFA-D4C6-CF8C-16EF-8A2DB3D8BB63}"/>
          </ac:spMkLst>
        </pc:spChg>
      </pc:sldChg>
      <pc:sldChg chg="addSp delSp modSp mod setBg delDesignElem">
        <pc:chgData name="Saranya Lahiri Mukhopadhyay" userId="fa44bd11f5a5e8a3" providerId="LiveId" clId="{6BA36555-4D83-4487-8C42-D63673F00D39}" dt="2023-07-08T00:02:50.526" v="1643"/>
        <pc:sldMkLst>
          <pc:docMk/>
          <pc:sldMk cId="2073954808" sldId="258"/>
        </pc:sldMkLst>
        <pc:spChg chg="mod">
          <ac:chgData name="Saranya Lahiri Mukhopadhyay" userId="fa44bd11f5a5e8a3" providerId="LiveId" clId="{6BA36555-4D83-4487-8C42-D63673F00D39}" dt="2023-07-07T22:59:09.008" v="790" actId="14100"/>
          <ac:spMkLst>
            <pc:docMk/>
            <pc:sldMk cId="2073954808" sldId="258"/>
            <ac:spMk id="2" creationId="{2B5BA024-1168-8C8B-D282-A46A8ACF906D}"/>
          </ac:spMkLst>
        </pc:spChg>
        <pc:spChg chg="mod">
          <ac:chgData name="Saranya Lahiri Mukhopadhyay" userId="fa44bd11f5a5e8a3" providerId="LiveId" clId="{6BA36555-4D83-4487-8C42-D63673F00D39}" dt="2023-07-07T22:40:15.717" v="197" actId="1076"/>
          <ac:spMkLst>
            <pc:docMk/>
            <pc:sldMk cId="2073954808" sldId="258"/>
            <ac:spMk id="3" creationId="{6CFA987E-373B-FB6F-C1E5-44B83B0384D7}"/>
          </ac:spMkLst>
        </pc:spChg>
        <pc:spChg chg="add del">
          <ac:chgData name="Saranya Lahiri Mukhopadhyay" userId="fa44bd11f5a5e8a3" providerId="LiveId" clId="{6BA36555-4D83-4487-8C42-D63673F00D39}" dt="2023-07-07T22:58:52.806" v="786" actId="22"/>
          <ac:spMkLst>
            <pc:docMk/>
            <pc:sldMk cId="2073954808" sldId="258"/>
            <ac:spMk id="6" creationId="{C1B97FB9-25F1-0AC1-F3F8-B51C27C6DD7A}"/>
          </ac:spMkLst>
        </pc:spChg>
        <pc:spChg chg="add del">
          <ac:chgData name="Saranya Lahiri Mukhopadhyay" userId="fa44bd11f5a5e8a3" providerId="LiveId" clId="{6BA36555-4D83-4487-8C42-D63673F00D39}" dt="2023-07-08T00:02:50.526" v="1643"/>
          <ac:spMkLst>
            <pc:docMk/>
            <pc:sldMk cId="2073954808" sldId="258"/>
            <ac:spMk id="9" creationId="{8A94871E-96FC-4ADE-815B-41A636E34F1A}"/>
          </ac:spMkLst>
        </pc:spChg>
        <pc:spChg chg="add del">
          <ac:chgData name="Saranya Lahiri Mukhopadhyay" userId="fa44bd11f5a5e8a3" providerId="LiveId" clId="{6BA36555-4D83-4487-8C42-D63673F00D39}" dt="2023-07-08T00:02:50.526" v="1643"/>
          <ac:spMkLst>
            <pc:docMk/>
            <pc:sldMk cId="2073954808" sldId="258"/>
            <ac:spMk id="11" creationId="{3FCFB1DE-0B7E-48CC-BA90-B2AB0889F9D6}"/>
          </ac:spMkLst>
        </pc:spChg>
        <pc:picChg chg="del mod ord">
          <ac:chgData name="Saranya Lahiri Mukhopadhyay" userId="fa44bd11f5a5e8a3" providerId="LiveId" clId="{6BA36555-4D83-4487-8C42-D63673F00D39}" dt="2023-07-07T22:34:27.423" v="8" actId="478"/>
          <ac:picMkLst>
            <pc:docMk/>
            <pc:sldMk cId="2073954808" sldId="258"/>
            <ac:picMk id="4" creationId="{EDAD9A6C-8476-996F-7170-01FBE14AF913}"/>
          </ac:picMkLst>
        </pc:picChg>
      </pc:sldChg>
      <pc:sldChg chg="new del">
        <pc:chgData name="Saranya Lahiri Mukhopadhyay" userId="fa44bd11f5a5e8a3" providerId="LiveId" clId="{6BA36555-4D83-4487-8C42-D63673F00D39}" dt="2023-07-07T22:42:36.394" v="209" actId="2696"/>
        <pc:sldMkLst>
          <pc:docMk/>
          <pc:sldMk cId="764604374" sldId="259"/>
        </pc:sldMkLst>
      </pc:sldChg>
      <pc:sldChg chg="modSp add mod">
        <pc:chgData name="Saranya Lahiri Mukhopadhyay" userId="fa44bd11f5a5e8a3" providerId="LiveId" clId="{6BA36555-4D83-4487-8C42-D63673F00D39}" dt="2023-07-08T00:04:26.286" v="1675"/>
        <pc:sldMkLst>
          <pc:docMk/>
          <pc:sldMk cId="3108668413" sldId="259"/>
        </pc:sldMkLst>
        <pc:spChg chg="mod">
          <ac:chgData name="Saranya Lahiri Mukhopadhyay" userId="fa44bd11f5a5e8a3" providerId="LiveId" clId="{6BA36555-4D83-4487-8C42-D63673F00D39}" dt="2023-07-08T00:04:26.286" v="1675"/>
          <ac:spMkLst>
            <pc:docMk/>
            <pc:sldMk cId="3108668413" sldId="259"/>
            <ac:spMk id="2" creationId="{CBF88B22-985D-BCE6-A7CC-0CB701748571}"/>
          </ac:spMkLst>
        </pc:spChg>
        <pc:spChg chg="mod">
          <ac:chgData name="Saranya Lahiri Mukhopadhyay" userId="fa44bd11f5a5e8a3" providerId="LiveId" clId="{6BA36555-4D83-4487-8C42-D63673F00D39}" dt="2023-07-08T00:04:26.286" v="1675"/>
          <ac:spMkLst>
            <pc:docMk/>
            <pc:sldMk cId="3108668413" sldId="259"/>
            <ac:spMk id="3" creationId="{B5132AFA-D4C6-CF8C-16EF-8A2DB3D8BB63}"/>
          </ac:spMkLst>
        </pc:spChg>
      </pc:sldChg>
      <pc:sldChg chg="modSp add mod">
        <pc:chgData name="Saranya Lahiri Mukhopadhyay" userId="fa44bd11f5a5e8a3" providerId="LiveId" clId="{6BA36555-4D83-4487-8C42-D63673F00D39}" dt="2023-07-08T00:04:26.286" v="1675"/>
        <pc:sldMkLst>
          <pc:docMk/>
          <pc:sldMk cId="101636192" sldId="260"/>
        </pc:sldMkLst>
        <pc:spChg chg="mod">
          <ac:chgData name="Saranya Lahiri Mukhopadhyay" userId="fa44bd11f5a5e8a3" providerId="LiveId" clId="{6BA36555-4D83-4487-8C42-D63673F00D39}" dt="2023-07-08T00:04:26.286" v="1675"/>
          <ac:spMkLst>
            <pc:docMk/>
            <pc:sldMk cId="101636192" sldId="260"/>
            <ac:spMk id="2" creationId="{CBF88B22-985D-BCE6-A7CC-0CB701748571}"/>
          </ac:spMkLst>
        </pc:spChg>
        <pc:spChg chg="mod">
          <ac:chgData name="Saranya Lahiri Mukhopadhyay" userId="fa44bd11f5a5e8a3" providerId="LiveId" clId="{6BA36555-4D83-4487-8C42-D63673F00D39}" dt="2023-07-08T00:04:26.286" v="1675"/>
          <ac:spMkLst>
            <pc:docMk/>
            <pc:sldMk cId="101636192" sldId="260"/>
            <ac:spMk id="3" creationId="{B5132AFA-D4C6-CF8C-16EF-8A2DB3D8BB63}"/>
          </ac:spMkLst>
        </pc:spChg>
      </pc:sldChg>
      <pc:sldChg chg="modSp add mod">
        <pc:chgData name="Saranya Lahiri Mukhopadhyay" userId="fa44bd11f5a5e8a3" providerId="LiveId" clId="{6BA36555-4D83-4487-8C42-D63673F00D39}" dt="2023-07-08T00:07:44.862" v="1702" actId="255"/>
        <pc:sldMkLst>
          <pc:docMk/>
          <pc:sldMk cId="2137442063" sldId="261"/>
        </pc:sldMkLst>
        <pc:spChg chg="mod">
          <ac:chgData name="Saranya Lahiri Mukhopadhyay" userId="fa44bd11f5a5e8a3" providerId="LiveId" clId="{6BA36555-4D83-4487-8C42-D63673F00D39}" dt="2023-07-07T22:59:13.563" v="791" actId="14100"/>
          <ac:spMkLst>
            <pc:docMk/>
            <pc:sldMk cId="2137442063" sldId="261"/>
            <ac:spMk id="2" creationId="{CBF88B22-985D-BCE6-A7CC-0CB701748571}"/>
          </ac:spMkLst>
        </pc:spChg>
        <pc:spChg chg="mod">
          <ac:chgData name="Saranya Lahiri Mukhopadhyay" userId="fa44bd11f5a5e8a3" providerId="LiveId" clId="{6BA36555-4D83-4487-8C42-D63673F00D39}" dt="2023-07-08T00:07:44.862" v="1702" actId="255"/>
          <ac:spMkLst>
            <pc:docMk/>
            <pc:sldMk cId="2137442063" sldId="261"/>
            <ac:spMk id="3" creationId="{B5132AFA-D4C6-CF8C-16EF-8A2DB3D8BB63}"/>
          </ac:spMkLst>
        </pc:spChg>
      </pc:sldChg>
      <pc:sldChg chg="addSp delSp modSp add mod">
        <pc:chgData name="Saranya Lahiri Mukhopadhyay" userId="fa44bd11f5a5e8a3" providerId="LiveId" clId="{6BA36555-4D83-4487-8C42-D63673F00D39}" dt="2023-07-07T23:37:47.770" v="1008" actId="20577"/>
        <pc:sldMkLst>
          <pc:docMk/>
          <pc:sldMk cId="1219482593" sldId="262"/>
        </pc:sldMkLst>
        <pc:spChg chg="mod">
          <ac:chgData name="Saranya Lahiri Mukhopadhyay" userId="fa44bd11f5a5e8a3" providerId="LiveId" clId="{6BA36555-4D83-4487-8C42-D63673F00D39}" dt="2023-07-07T23:37:47.770" v="1008" actId="20577"/>
          <ac:spMkLst>
            <pc:docMk/>
            <pc:sldMk cId="1219482593" sldId="262"/>
            <ac:spMk id="2" creationId="{CBF88B22-985D-BCE6-A7CC-0CB701748571}"/>
          </ac:spMkLst>
        </pc:spChg>
        <pc:spChg chg="del mod">
          <ac:chgData name="Saranya Lahiri Mukhopadhyay" userId="fa44bd11f5a5e8a3" providerId="LiveId" clId="{6BA36555-4D83-4487-8C42-D63673F00D39}" dt="2023-07-07T23:00:20.324" v="798"/>
          <ac:spMkLst>
            <pc:docMk/>
            <pc:sldMk cId="1219482593" sldId="262"/>
            <ac:spMk id="3" creationId="{B5132AFA-D4C6-CF8C-16EF-8A2DB3D8BB63}"/>
          </ac:spMkLst>
        </pc:spChg>
        <pc:spChg chg="add del">
          <ac:chgData name="Saranya Lahiri Mukhopadhyay" userId="fa44bd11f5a5e8a3" providerId="LiveId" clId="{6BA36555-4D83-4487-8C42-D63673F00D39}" dt="2023-07-07T23:27:59.639" v="993" actId="22"/>
          <ac:spMkLst>
            <pc:docMk/>
            <pc:sldMk cId="1219482593" sldId="262"/>
            <ac:spMk id="7" creationId="{7DC798AF-983C-477A-8845-8100E308466C}"/>
          </ac:spMkLst>
        </pc:spChg>
        <pc:picChg chg="add mod">
          <ac:chgData name="Saranya Lahiri Mukhopadhyay" userId="fa44bd11f5a5e8a3" providerId="LiveId" clId="{6BA36555-4D83-4487-8C42-D63673F00D39}" dt="2023-07-07T23:26:53.786" v="988" actId="14100"/>
          <ac:picMkLst>
            <pc:docMk/>
            <pc:sldMk cId="1219482593" sldId="262"/>
            <ac:picMk id="4" creationId="{56555A0B-683C-3D22-B77A-09CE2F142A5A}"/>
          </ac:picMkLst>
        </pc:picChg>
        <pc:picChg chg="add mod">
          <ac:chgData name="Saranya Lahiri Mukhopadhyay" userId="fa44bd11f5a5e8a3" providerId="LiveId" clId="{6BA36555-4D83-4487-8C42-D63673F00D39}" dt="2023-07-07T23:27:04.838" v="991" actId="14100"/>
          <ac:picMkLst>
            <pc:docMk/>
            <pc:sldMk cId="1219482593" sldId="262"/>
            <ac:picMk id="5" creationId="{FE72BB59-358D-F344-7040-612F1536287B}"/>
          </ac:picMkLst>
        </pc:picChg>
      </pc:sldChg>
      <pc:sldChg chg="addSp delSp modSp add mod">
        <pc:chgData name="Saranya Lahiri Mukhopadhyay" userId="fa44bd11f5a5e8a3" providerId="LiveId" clId="{6BA36555-4D83-4487-8C42-D63673F00D39}" dt="2023-07-07T23:37:58.873" v="1018" actId="20577"/>
        <pc:sldMkLst>
          <pc:docMk/>
          <pc:sldMk cId="3512671794" sldId="263"/>
        </pc:sldMkLst>
        <pc:spChg chg="mod">
          <ac:chgData name="Saranya Lahiri Mukhopadhyay" userId="fa44bd11f5a5e8a3" providerId="LiveId" clId="{6BA36555-4D83-4487-8C42-D63673F00D39}" dt="2023-07-07T23:37:58.873" v="1018" actId="20577"/>
          <ac:spMkLst>
            <pc:docMk/>
            <pc:sldMk cId="3512671794" sldId="263"/>
            <ac:spMk id="2" creationId="{CBF88B22-985D-BCE6-A7CC-0CB701748571}"/>
          </ac:spMkLst>
        </pc:spChg>
        <pc:spChg chg="del mod">
          <ac:chgData name="Saranya Lahiri Mukhopadhyay" userId="fa44bd11f5a5e8a3" providerId="LiveId" clId="{6BA36555-4D83-4487-8C42-D63673F00D39}" dt="2023-07-07T23:01:30.113" v="811"/>
          <ac:spMkLst>
            <pc:docMk/>
            <pc:sldMk cId="3512671794" sldId="263"/>
            <ac:spMk id="3" creationId="{B5132AFA-D4C6-CF8C-16EF-8A2DB3D8BB63}"/>
          </ac:spMkLst>
        </pc:spChg>
        <pc:picChg chg="add mod">
          <ac:chgData name="Saranya Lahiri Mukhopadhyay" userId="fa44bd11f5a5e8a3" providerId="LiveId" clId="{6BA36555-4D83-4487-8C42-D63673F00D39}" dt="2023-07-07T23:01:46.662" v="815" actId="14100"/>
          <ac:picMkLst>
            <pc:docMk/>
            <pc:sldMk cId="3512671794" sldId="263"/>
            <ac:picMk id="4" creationId="{5E29C296-B889-60C1-0583-5F2D34FDC4FC}"/>
          </ac:picMkLst>
        </pc:picChg>
        <pc:picChg chg="add mod">
          <ac:chgData name="Saranya Lahiri Mukhopadhyay" userId="fa44bd11f5a5e8a3" providerId="LiveId" clId="{6BA36555-4D83-4487-8C42-D63673F00D39}" dt="2023-07-07T23:03:07.944" v="833" actId="1076"/>
          <ac:picMkLst>
            <pc:docMk/>
            <pc:sldMk cId="3512671794" sldId="263"/>
            <ac:picMk id="5" creationId="{F3DA9BA1-34F0-53D2-9481-FD64E1438B4F}"/>
          </ac:picMkLst>
        </pc:picChg>
        <pc:picChg chg="add mod">
          <ac:chgData name="Saranya Lahiri Mukhopadhyay" userId="fa44bd11f5a5e8a3" providerId="LiveId" clId="{6BA36555-4D83-4487-8C42-D63673F00D39}" dt="2023-07-07T23:03:06.246" v="832" actId="14100"/>
          <ac:picMkLst>
            <pc:docMk/>
            <pc:sldMk cId="3512671794" sldId="263"/>
            <ac:picMk id="6" creationId="{CBBAFBF4-780A-9269-DB87-7D10984621B9}"/>
          </ac:picMkLst>
        </pc:picChg>
      </pc:sldChg>
      <pc:sldChg chg="addSp delSp modSp add mod">
        <pc:chgData name="Saranya Lahiri Mukhopadhyay" userId="fa44bd11f5a5e8a3" providerId="LiveId" clId="{6BA36555-4D83-4487-8C42-D63673F00D39}" dt="2023-07-08T00:08:10.076" v="1706" actId="255"/>
        <pc:sldMkLst>
          <pc:docMk/>
          <pc:sldMk cId="558922254" sldId="264"/>
        </pc:sldMkLst>
        <pc:spChg chg="mod">
          <ac:chgData name="Saranya Lahiri Mukhopadhyay" userId="fa44bd11f5a5e8a3" providerId="LiveId" clId="{6BA36555-4D83-4487-8C42-D63673F00D39}" dt="2023-07-07T23:38:35.672" v="1052" actId="5793"/>
          <ac:spMkLst>
            <pc:docMk/>
            <pc:sldMk cId="558922254" sldId="264"/>
            <ac:spMk id="2" creationId="{CBF88B22-985D-BCE6-A7CC-0CB701748571}"/>
          </ac:spMkLst>
        </pc:spChg>
        <pc:spChg chg="mod">
          <ac:chgData name="Saranya Lahiri Mukhopadhyay" userId="fa44bd11f5a5e8a3" providerId="LiveId" clId="{6BA36555-4D83-4487-8C42-D63673F00D39}" dt="2023-07-08T00:08:10.076" v="1706" actId="255"/>
          <ac:spMkLst>
            <pc:docMk/>
            <pc:sldMk cId="558922254" sldId="264"/>
            <ac:spMk id="3" creationId="{B5132AFA-D4C6-CF8C-16EF-8A2DB3D8BB63}"/>
          </ac:spMkLst>
        </pc:spChg>
        <pc:spChg chg="add del">
          <ac:chgData name="Saranya Lahiri Mukhopadhyay" userId="fa44bd11f5a5e8a3" providerId="LiveId" clId="{6BA36555-4D83-4487-8C42-D63673F00D39}" dt="2023-07-07T23:04:56.840" v="900" actId="22"/>
          <ac:spMkLst>
            <pc:docMk/>
            <pc:sldMk cId="558922254" sldId="264"/>
            <ac:spMk id="5" creationId="{FF8A42FE-1E58-D783-E5B1-280588DD7D9E}"/>
          </ac:spMkLst>
        </pc:spChg>
      </pc:sldChg>
      <pc:sldChg chg="modSp add mod">
        <pc:chgData name="Saranya Lahiri Mukhopadhyay" userId="fa44bd11f5a5e8a3" providerId="LiveId" clId="{6BA36555-4D83-4487-8C42-D63673F00D39}" dt="2023-07-08T00:07:54.010" v="1704" actId="1076"/>
        <pc:sldMkLst>
          <pc:docMk/>
          <pc:sldMk cId="2484901341" sldId="265"/>
        </pc:sldMkLst>
        <pc:spChg chg="mod">
          <ac:chgData name="Saranya Lahiri Mukhopadhyay" userId="fa44bd11f5a5e8a3" providerId="LiveId" clId="{6BA36555-4D83-4487-8C42-D63673F00D39}" dt="2023-07-08T00:07:54.010" v="1704" actId="1076"/>
          <ac:spMkLst>
            <pc:docMk/>
            <pc:sldMk cId="2484901341" sldId="265"/>
            <ac:spMk id="2" creationId="{CBF88B22-985D-BCE6-A7CC-0CB701748571}"/>
          </ac:spMkLst>
        </pc:spChg>
        <pc:spChg chg="mod">
          <ac:chgData name="Saranya Lahiri Mukhopadhyay" userId="fa44bd11f5a5e8a3" providerId="LiveId" clId="{6BA36555-4D83-4487-8C42-D63673F00D39}" dt="2023-07-08T00:07:53.615" v="1703" actId="255"/>
          <ac:spMkLst>
            <pc:docMk/>
            <pc:sldMk cId="2484901341" sldId="265"/>
            <ac:spMk id="3" creationId="{B5132AFA-D4C6-CF8C-16EF-8A2DB3D8BB63}"/>
          </ac:spMkLst>
        </pc:spChg>
      </pc:sldChg>
      <pc:sldChg chg="modSp add mod">
        <pc:chgData name="Saranya Lahiri Mukhopadhyay" userId="fa44bd11f5a5e8a3" providerId="LiveId" clId="{6BA36555-4D83-4487-8C42-D63673F00D39}" dt="2023-07-08T00:08:23.920" v="1708" actId="255"/>
        <pc:sldMkLst>
          <pc:docMk/>
          <pc:sldMk cId="2755750883" sldId="266"/>
        </pc:sldMkLst>
        <pc:spChg chg="mod">
          <ac:chgData name="Saranya Lahiri Mukhopadhyay" userId="fa44bd11f5a5e8a3" providerId="LiveId" clId="{6BA36555-4D83-4487-8C42-D63673F00D39}" dt="2023-07-07T23:57:11.959" v="1328" actId="20577"/>
          <ac:spMkLst>
            <pc:docMk/>
            <pc:sldMk cId="2755750883" sldId="266"/>
            <ac:spMk id="2" creationId="{CBF88B22-985D-BCE6-A7CC-0CB701748571}"/>
          </ac:spMkLst>
        </pc:spChg>
        <pc:spChg chg="mod">
          <ac:chgData name="Saranya Lahiri Mukhopadhyay" userId="fa44bd11f5a5e8a3" providerId="LiveId" clId="{6BA36555-4D83-4487-8C42-D63673F00D39}" dt="2023-07-08T00:08:23.920" v="1708" actId="255"/>
          <ac:spMkLst>
            <pc:docMk/>
            <pc:sldMk cId="2755750883" sldId="266"/>
            <ac:spMk id="3" creationId="{B5132AFA-D4C6-CF8C-16EF-8A2DB3D8BB63}"/>
          </ac:spMkLst>
        </pc:spChg>
      </pc:sldChg>
      <pc:sldChg chg="addSp delSp modSp add del mod setBg">
        <pc:chgData name="Saranya Lahiri Mukhopadhyay" userId="fa44bd11f5a5e8a3" providerId="LiveId" clId="{6BA36555-4D83-4487-8C42-D63673F00D39}" dt="2023-07-08T00:08:28.081" v="1709" actId="2696"/>
        <pc:sldMkLst>
          <pc:docMk/>
          <pc:sldMk cId="3060782476" sldId="267"/>
        </pc:sldMkLst>
        <pc:spChg chg="mod">
          <ac:chgData name="Saranya Lahiri Mukhopadhyay" userId="fa44bd11f5a5e8a3" providerId="LiveId" clId="{6BA36555-4D83-4487-8C42-D63673F00D39}" dt="2023-07-08T00:04:41.133" v="1679" actId="26606"/>
          <ac:spMkLst>
            <pc:docMk/>
            <pc:sldMk cId="3060782476" sldId="267"/>
            <ac:spMk id="2" creationId="{CBF88B22-985D-BCE6-A7CC-0CB701748571}"/>
          </ac:spMkLst>
        </pc:spChg>
        <pc:spChg chg="add del mod">
          <ac:chgData name="Saranya Lahiri Mukhopadhyay" userId="fa44bd11f5a5e8a3" providerId="LiveId" clId="{6BA36555-4D83-4487-8C42-D63673F00D39}" dt="2023-07-08T00:05:20.937" v="1680" actId="20577"/>
          <ac:spMkLst>
            <pc:docMk/>
            <pc:sldMk cId="3060782476" sldId="267"/>
            <ac:spMk id="3" creationId="{B5132AFA-D4C6-CF8C-16EF-8A2DB3D8BB63}"/>
          </ac:spMkLst>
        </pc:spChg>
        <pc:spChg chg="add del mod">
          <ac:chgData name="Saranya Lahiri Mukhopadhyay" userId="fa44bd11f5a5e8a3" providerId="LiveId" clId="{6BA36555-4D83-4487-8C42-D63673F00D39}" dt="2023-07-08T00:00:44.956" v="1630" actId="21"/>
          <ac:spMkLst>
            <pc:docMk/>
            <pc:sldMk cId="3060782476" sldId="267"/>
            <ac:spMk id="5" creationId="{16EF8A53-FA7F-BA69-E253-BEEC61662CFE}"/>
          </ac:spMkLst>
        </pc:spChg>
        <pc:spChg chg="add del">
          <ac:chgData name="Saranya Lahiri Mukhopadhyay" userId="fa44bd11f5a5e8a3" providerId="LiveId" clId="{6BA36555-4D83-4487-8C42-D63673F00D39}" dt="2023-07-08T00:04:41.133" v="1679" actId="26606"/>
          <ac:spMkLst>
            <pc:docMk/>
            <pc:sldMk cId="3060782476" sldId="267"/>
            <ac:spMk id="6" creationId="{5118BA95-03E7-41B7-B442-0AF8C0A7FF68}"/>
          </ac:spMkLst>
        </pc:spChg>
        <pc:spChg chg="add del">
          <ac:chgData name="Saranya Lahiri Mukhopadhyay" userId="fa44bd11f5a5e8a3" providerId="LiveId" clId="{6BA36555-4D83-4487-8C42-D63673F00D39}" dt="2023-07-08T00:03:52.752" v="1658" actId="26606"/>
          <ac:spMkLst>
            <pc:docMk/>
            <pc:sldMk cId="3060782476" sldId="267"/>
            <ac:spMk id="8" creationId="{E009DD9B-5EE2-4C0D-8B2B-351C8C102205}"/>
          </ac:spMkLst>
        </pc:spChg>
        <pc:spChg chg="add del">
          <ac:chgData name="Saranya Lahiri Mukhopadhyay" userId="fa44bd11f5a5e8a3" providerId="LiveId" clId="{6BA36555-4D83-4487-8C42-D63673F00D39}" dt="2023-07-08T00:03:52.752" v="1658" actId="26606"/>
          <ac:spMkLst>
            <pc:docMk/>
            <pc:sldMk cId="3060782476" sldId="267"/>
            <ac:spMk id="10" creationId="{E720DB99-7745-4E75-9D96-AAB6D55C531E}"/>
          </ac:spMkLst>
        </pc:spChg>
        <pc:spChg chg="add del">
          <ac:chgData name="Saranya Lahiri Mukhopadhyay" userId="fa44bd11f5a5e8a3" providerId="LiveId" clId="{6BA36555-4D83-4487-8C42-D63673F00D39}" dt="2023-07-08T00:03:52.752" v="1658" actId="26606"/>
          <ac:spMkLst>
            <pc:docMk/>
            <pc:sldMk cId="3060782476" sldId="267"/>
            <ac:spMk id="12" creationId="{D68803C4-E159-4360-B7BB-74205C8F782D}"/>
          </ac:spMkLst>
        </pc:spChg>
        <pc:spChg chg="add del">
          <ac:chgData name="Saranya Lahiri Mukhopadhyay" userId="fa44bd11f5a5e8a3" providerId="LiveId" clId="{6BA36555-4D83-4487-8C42-D63673F00D39}" dt="2023-07-08T00:04:41.133" v="1679" actId="26606"/>
          <ac:spMkLst>
            <pc:docMk/>
            <pc:sldMk cId="3060782476" sldId="267"/>
            <ac:spMk id="13" creationId="{AD9B3EAD-A2B3-42C4-927C-3455E3E69EE6}"/>
          </ac:spMkLst>
        </pc:spChg>
        <pc:spChg chg="add del">
          <ac:chgData name="Saranya Lahiri Mukhopadhyay" userId="fa44bd11f5a5e8a3" providerId="LiveId" clId="{6BA36555-4D83-4487-8C42-D63673F00D39}" dt="2023-07-08T00:03:52.752" v="1658" actId="26606"/>
          <ac:spMkLst>
            <pc:docMk/>
            <pc:sldMk cId="3060782476" sldId="267"/>
            <ac:spMk id="14" creationId="{504B0465-3B07-49BF-BEA7-D81476246293}"/>
          </ac:spMkLst>
        </pc:spChg>
        <pc:spChg chg="add del">
          <ac:chgData name="Saranya Lahiri Mukhopadhyay" userId="fa44bd11f5a5e8a3" providerId="LiveId" clId="{6BA36555-4D83-4487-8C42-D63673F00D39}" dt="2023-07-08T00:03:52.752" v="1658" actId="26606"/>
          <ac:spMkLst>
            <pc:docMk/>
            <pc:sldMk cId="3060782476" sldId="267"/>
            <ac:spMk id="16" creationId="{49B7FFA5-14CB-4A4F-9BCC-CA3AA5D9D276}"/>
          </ac:spMkLst>
        </pc:spChg>
        <pc:spChg chg="add del">
          <ac:chgData name="Saranya Lahiri Mukhopadhyay" userId="fa44bd11f5a5e8a3" providerId="LiveId" clId="{6BA36555-4D83-4487-8C42-D63673F00D39}" dt="2023-07-08T00:03:52.752" v="1658" actId="26606"/>
          <ac:spMkLst>
            <pc:docMk/>
            <pc:sldMk cId="3060782476" sldId="267"/>
            <ac:spMk id="18" creationId="{04E48745-7512-4EC2-9E20-9092D12150CA}"/>
          </ac:spMkLst>
        </pc:spChg>
        <pc:grpChg chg="add del">
          <ac:chgData name="Saranya Lahiri Mukhopadhyay" userId="fa44bd11f5a5e8a3" providerId="LiveId" clId="{6BA36555-4D83-4487-8C42-D63673F00D39}" dt="2023-07-08T00:04:41.133" v="1679" actId="26606"/>
          <ac:grpSpMkLst>
            <pc:docMk/>
            <pc:sldMk cId="3060782476" sldId="267"/>
            <ac:grpSpMk id="7" creationId="{E799C3D5-7D55-4046-808C-F290F456D6EF}"/>
          </ac:grpSpMkLst>
        </pc:grpChg>
      </pc:sldChg>
      <pc:sldChg chg="modSp new mod">
        <pc:chgData name="Saranya Lahiri Mukhopadhyay" userId="fa44bd11f5a5e8a3" providerId="LiveId" clId="{6BA36555-4D83-4487-8C42-D63673F00D39}" dt="2023-07-08T00:08:34.269" v="1710" actId="2711"/>
        <pc:sldMkLst>
          <pc:docMk/>
          <pc:sldMk cId="3190008495" sldId="268"/>
        </pc:sldMkLst>
        <pc:spChg chg="mod">
          <ac:chgData name="Saranya Lahiri Mukhopadhyay" userId="fa44bd11f5a5e8a3" providerId="LiveId" clId="{6BA36555-4D83-4487-8C42-D63673F00D39}" dt="2023-07-08T00:08:34.269" v="1710" actId="2711"/>
          <ac:spMkLst>
            <pc:docMk/>
            <pc:sldMk cId="3190008495" sldId="268"/>
            <ac:spMk id="2" creationId="{A3AD9B3D-DB4F-EBB1-DA98-86D8FEC5ECBD}"/>
          </ac:spMkLst>
        </pc:spChg>
      </pc:sldChg>
    </pc:docChg>
  </pc:docChgLst>
  <pc:docChgLst>
    <pc:chgData name="Saranya Lahiri Mukhopadhyay" userId="fa44bd11f5a5e8a3" providerId="LiveId" clId="{440346DB-6BBA-4271-827C-1FFBFA8B1A72}"/>
    <pc:docChg chg="undo custSel modSld sldOrd">
      <pc:chgData name="Saranya Lahiri Mukhopadhyay" userId="fa44bd11f5a5e8a3" providerId="LiveId" clId="{440346DB-6BBA-4271-827C-1FFBFA8B1A72}" dt="2023-07-08T07:39:46.019" v="14"/>
      <pc:docMkLst>
        <pc:docMk/>
      </pc:docMkLst>
      <pc:sldChg chg="ord">
        <pc:chgData name="Saranya Lahiri Mukhopadhyay" userId="fa44bd11f5a5e8a3" providerId="LiveId" clId="{440346DB-6BBA-4271-827C-1FFBFA8B1A72}" dt="2023-07-08T07:39:46.019" v="14"/>
        <pc:sldMkLst>
          <pc:docMk/>
          <pc:sldMk cId="1089034011" sldId="257"/>
        </pc:sldMkLst>
      </pc:sldChg>
      <pc:sldChg chg="addSp delSp modSp mod modClrScheme addAnim delAnim chgLayout">
        <pc:chgData name="Saranya Lahiri Mukhopadhyay" userId="fa44bd11f5a5e8a3" providerId="LiveId" clId="{440346DB-6BBA-4271-827C-1FFBFA8B1A72}" dt="2023-07-08T00:20:11.844" v="12" actId="5793"/>
        <pc:sldMkLst>
          <pc:docMk/>
          <pc:sldMk cId="2073954808" sldId="258"/>
        </pc:sldMkLst>
        <pc:spChg chg="mod ord">
          <ac:chgData name="Saranya Lahiri Mukhopadhyay" userId="fa44bd11f5a5e8a3" providerId="LiveId" clId="{440346DB-6BBA-4271-827C-1FFBFA8B1A72}" dt="2023-07-08T00:20:02.631" v="10" actId="26606"/>
          <ac:spMkLst>
            <pc:docMk/>
            <pc:sldMk cId="2073954808" sldId="258"/>
            <ac:spMk id="2" creationId="{2B5BA024-1168-8C8B-D282-A46A8ACF906D}"/>
          </ac:spMkLst>
        </pc:spChg>
        <pc:spChg chg="mod ord">
          <ac:chgData name="Saranya Lahiri Mukhopadhyay" userId="fa44bd11f5a5e8a3" providerId="LiveId" clId="{440346DB-6BBA-4271-827C-1FFBFA8B1A72}" dt="2023-07-08T00:20:11.844" v="12" actId="5793"/>
          <ac:spMkLst>
            <pc:docMk/>
            <pc:sldMk cId="2073954808" sldId="258"/>
            <ac:spMk id="3" creationId="{6CFA987E-373B-FB6F-C1E5-44B83B0384D7}"/>
          </ac:spMkLst>
        </pc:spChg>
        <pc:spChg chg="add del">
          <ac:chgData name="Saranya Lahiri Mukhopadhyay" userId="fa44bd11f5a5e8a3" providerId="LiveId" clId="{440346DB-6BBA-4271-827C-1FFBFA8B1A72}" dt="2023-07-08T00:19:34.176" v="2" actId="26606"/>
          <ac:spMkLst>
            <pc:docMk/>
            <pc:sldMk cId="2073954808" sldId="258"/>
            <ac:spMk id="8" creationId="{463E2FE9-FAF3-450E-861A-54D0A8CFBECB}"/>
          </ac:spMkLst>
        </pc:spChg>
        <pc:spChg chg="add del">
          <ac:chgData name="Saranya Lahiri Mukhopadhyay" userId="fa44bd11f5a5e8a3" providerId="LiveId" clId="{440346DB-6BBA-4271-827C-1FFBFA8B1A72}" dt="2023-07-08T00:19:34.176" v="2" actId="26606"/>
          <ac:spMkLst>
            <pc:docMk/>
            <pc:sldMk cId="2073954808" sldId="258"/>
            <ac:spMk id="10" creationId="{B4CD5EDE-D3EC-49C1-9A9B-88C47606DB4B}"/>
          </ac:spMkLst>
        </pc:spChg>
        <pc:spChg chg="add del">
          <ac:chgData name="Saranya Lahiri Mukhopadhyay" userId="fa44bd11f5a5e8a3" providerId="LiveId" clId="{440346DB-6BBA-4271-827C-1FFBFA8B1A72}" dt="2023-07-08T00:19:34.176" v="2" actId="26606"/>
          <ac:spMkLst>
            <pc:docMk/>
            <pc:sldMk cId="2073954808" sldId="258"/>
            <ac:spMk id="12" creationId="{C33E4ED5-D66B-4F39-9509-117636F0BDD2}"/>
          </ac:spMkLst>
        </pc:spChg>
        <pc:spChg chg="add del">
          <ac:chgData name="Saranya Lahiri Mukhopadhyay" userId="fa44bd11f5a5e8a3" providerId="LiveId" clId="{440346DB-6BBA-4271-827C-1FFBFA8B1A72}" dt="2023-07-08T00:19:34.176" v="2" actId="26606"/>
          <ac:spMkLst>
            <pc:docMk/>
            <pc:sldMk cId="2073954808" sldId="258"/>
            <ac:spMk id="14" creationId="{8573AAF9-111A-4C2F-A36D-746158924E9C}"/>
          </ac:spMkLst>
        </pc:spChg>
        <pc:spChg chg="add del">
          <ac:chgData name="Saranya Lahiri Mukhopadhyay" userId="fa44bd11f5a5e8a3" providerId="LiveId" clId="{440346DB-6BBA-4271-827C-1FFBFA8B1A72}" dt="2023-07-08T00:20:02.631" v="10" actId="26606"/>
          <ac:spMkLst>
            <pc:docMk/>
            <pc:sldMk cId="2073954808" sldId="258"/>
            <ac:spMk id="16" creationId="{5118BA95-03E7-41B7-B442-0AF8C0A7FF68}"/>
          </ac:spMkLst>
        </pc:spChg>
        <pc:spChg chg="add del">
          <ac:chgData name="Saranya Lahiri Mukhopadhyay" userId="fa44bd11f5a5e8a3" providerId="LiveId" clId="{440346DB-6BBA-4271-827C-1FFBFA8B1A72}" dt="2023-07-08T00:20:02.631" v="10" actId="26606"/>
          <ac:spMkLst>
            <pc:docMk/>
            <pc:sldMk cId="2073954808" sldId="258"/>
            <ac:spMk id="17" creationId="{AD9B3EAD-A2B3-42C4-927C-3455E3E69EE6}"/>
          </ac:spMkLst>
        </pc:spChg>
        <pc:spChg chg="add del">
          <ac:chgData name="Saranya Lahiri Mukhopadhyay" userId="fa44bd11f5a5e8a3" providerId="LiveId" clId="{440346DB-6BBA-4271-827C-1FFBFA8B1A72}" dt="2023-07-08T00:19:56.052" v="6" actId="26606"/>
          <ac:spMkLst>
            <pc:docMk/>
            <pc:sldMk cId="2073954808" sldId="258"/>
            <ac:spMk id="24" creationId="{5118BA95-03E7-41B7-B442-0AF8C0A7FF68}"/>
          </ac:spMkLst>
        </pc:spChg>
        <pc:spChg chg="add del">
          <ac:chgData name="Saranya Lahiri Mukhopadhyay" userId="fa44bd11f5a5e8a3" providerId="LiveId" clId="{440346DB-6BBA-4271-827C-1FFBFA8B1A72}" dt="2023-07-08T00:19:56.052" v="6" actId="26606"/>
          <ac:spMkLst>
            <pc:docMk/>
            <pc:sldMk cId="2073954808" sldId="258"/>
            <ac:spMk id="30" creationId="{AD9B3EAD-A2B3-42C4-927C-3455E3E69EE6}"/>
          </ac:spMkLst>
        </pc:spChg>
        <pc:spChg chg="add del">
          <ac:chgData name="Saranya Lahiri Mukhopadhyay" userId="fa44bd11f5a5e8a3" providerId="LiveId" clId="{440346DB-6BBA-4271-827C-1FFBFA8B1A72}" dt="2023-07-08T00:20:02.589" v="9" actId="26606"/>
          <ac:spMkLst>
            <pc:docMk/>
            <pc:sldMk cId="2073954808" sldId="258"/>
            <ac:spMk id="32" creationId="{463E2FE9-FAF3-450E-861A-54D0A8CFBECB}"/>
          </ac:spMkLst>
        </pc:spChg>
        <pc:spChg chg="add del">
          <ac:chgData name="Saranya Lahiri Mukhopadhyay" userId="fa44bd11f5a5e8a3" providerId="LiveId" clId="{440346DB-6BBA-4271-827C-1FFBFA8B1A72}" dt="2023-07-08T00:20:02.589" v="9" actId="26606"/>
          <ac:spMkLst>
            <pc:docMk/>
            <pc:sldMk cId="2073954808" sldId="258"/>
            <ac:spMk id="33" creationId="{B4CD5EDE-D3EC-49C1-9A9B-88C47606DB4B}"/>
          </ac:spMkLst>
        </pc:spChg>
        <pc:spChg chg="add del">
          <ac:chgData name="Saranya Lahiri Mukhopadhyay" userId="fa44bd11f5a5e8a3" providerId="LiveId" clId="{440346DB-6BBA-4271-827C-1FFBFA8B1A72}" dt="2023-07-08T00:20:02.589" v="9" actId="26606"/>
          <ac:spMkLst>
            <pc:docMk/>
            <pc:sldMk cId="2073954808" sldId="258"/>
            <ac:spMk id="34" creationId="{C33E4ED5-D66B-4F39-9509-117636F0BDD2}"/>
          </ac:spMkLst>
        </pc:spChg>
        <pc:spChg chg="add del">
          <ac:chgData name="Saranya Lahiri Mukhopadhyay" userId="fa44bd11f5a5e8a3" providerId="LiveId" clId="{440346DB-6BBA-4271-827C-1FFBFA8B1A72}" dt="2023-07-08T00:20:02.589" v="9" actId="26606"/>
          <ac:spMkLst>
            <pc:docMk/>
            <pc:sldMk cId="2073954808" sldId="258"/>
            <ac:spMk id="35" creationId="{8573AAF9-111A-4C2F-A36D-746158924E9C}"/>
          </ac:spMkLst>
        </pc:spChg>
        <pc:spChg chg="add">
          <ac:chgData name="Saranya Lahiri Mukhopadhyay" userId="fa44bd11f5a5e8a3" providerId="LiveId" clId="{440346DB-6BBA-4271-827C-1FFBFA8B1A72}" dt="2023-07-08T00:20:02.631" v="10" actId="26606"/>
          <ac:spMkLst>
            <pc:docMk/>
            <pc:sldMk cId="2073954808" sldId="258"/>
            <ac:spMk id="37" creationId="{5118BA95-03E7-41B7-B442-0AF8C0A7FF68}"/>
          </ac:spMkLst>
        </pc:spChg>
        <pc:spChg chg="add">
          <ac:chgData name="Saranya Lahiri Mukhopadhyay" userId="fa44bd11f5a5e8a3" providerId="LiveId" clId="{440346DB-6BBA-4271-827C-1FFBFA8B1A72}" dt="2023-07-08T00:20:02.631" v="10" actId="26606"/>
          <ac:spMkLst>
            <pc:docMk/>
            <pc:sldMk cId="2073954808" sldId="258"/>
            <ac:spMk id="39" creationId="{AD9B3EAD-A2B3-42C4-927C-3455E3E69EE6}"/>
          </ac:spMkLst>
        </pc:spChg>
        <pc:grpChg chg="add del">
          <ac:chgData name="Saranya Lahiri Mukhopadhyay" userId="fa44bd11f5a5e8a3" providerId="LiveId" clId="{440346DB-6BBA-4271-827C-1FFBFA8B1A72}" dt="2023-07-08T00:20:02.631" v="10" actId="26606"/>
          <ac:grpSpMkLst>
            <pc:docMk/>
            <pc:sldMk cId="2073954808" sldId="258"/>
            <ac:grpSpMk id="18" creationId="{4BF9B298-BC35-4C0F-8301-5D63A1E6D281}"/>
          </ac:grpSpMkLst>
        </pc:grpChg>
        <pc:grpChg chg="add del">
          <ac:chgData name="Saranya Lahiri Mukhopadhyay" userId="fa44bd11f5a5e8a3" providerId="LiveId" clId="{440346DB-6BBA-4271-827C-1FFBFA8B1A72}" dt="2023-07-08T00:19:56.052" v="6" actId="26606"/>
          <ac:grpSpMkLst>
            <pc:docMk/>
            <pc:sldMk cId="2073954808" sldId="258"/>
            <ac:grpSpMk id="26" creationId="{E799C3D5-7D55-4046-808C-F290F456D6EF}"/>
          </ac:grpSpMkLst>
        </pc:grpChg>
        <pc:grpChg chg="add">
          <ac:chgData name="Saranya Lahiri Mukhopadhyay" userId="fa44bd11f5a5e8a3" providerId="LiveId" clId="{440346DB-6BBA-4271-827C-1FFBFA8B1A72}" dt="2023-07-08T00:20:02.631" v="10" actId="26606"/>
          <ac:grpSpMkLst>
            <pc:docMk/>
            <pc:sldMk cId="2073954808" sldId="258"/>
            <ac:grpSpMk id="38" creationId="{E799C3D5-7D55-4046-808C-F290F456D6E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9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1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3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7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1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7/8/2023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4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8" name="Group 25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5BA024-1168-8C8B-D282-A46A8ACF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3000">
                <a:solidFill>
                  <a:srgbClr val="FFFFFF"/>
                </a:solidFill>
                <a:latin typeface="Trebuchet MS" panose="020B0603020202020204" pitchFamily="34" charset="0"/>
              </a:rPr>
              <a:t>GloBox: A Case Study</a:t>
            </a: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A987E-373B-FB6F-C1E5-44B83B03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latin typeface="Trebuchet MS" panose="020B0603020202020204" pitchFamily="34" charset="0"/>
              </a:rPr>
              <a:t>A/B Test on launch of a new banner</a:t>
            </a:r>
          </a:p>
        </p:txBody>
      </p:sp>
    </p:spTree>
    <p:extLst>
      <p:ext uri="{BB962C8B-B14F-4D97-AF65-F5344CB8AC3E}">
        <p14:creationId xmlns:p14="http://schemas.microsoft.com/office/powerpoint/2010/main" val="207395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8B22-985D-BCE6-A7CC-0CB70174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70910"/>
          </a:xfrm>
        </p:spPr>
        <p:txBody>
          <a:bodyPr>
            <a:normAutofit/>
          </a:bodyPr>
          <a:lstStyle/>
          <a:p>
            <a:r>
              <a:rPr lang="en-GB" sz="5000" dirty="0">
                <a:latin typeface="Trebuchet MS" panose="020B0603020202020204" pitchFamily="34" charset="0"/>
                <a:cs typeface="Aharoni" panose="02010803020104030203" pitchFamily="2" charset="-79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2AFA-D4C6-CF8C-16EF-8A2DB3D8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Launch of banner for next 3 months and reconsideration to continue at the end of quarter</a:t>
            </a:r>
          </a:p>
          <a:p>
            <a:r>
              <a:rPr lang="en-GB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Scope high with Unspecified device segment. More research to be done on them.</a:t>
            </a:r>
          </a:p>
          <a:p>
            <a:r>
              <a:rPr lang="en-GB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Marketing strategy to attract male, unspecifies &amp; others in the gender segment.</a:t>
            </a: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75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9B3D-DB4F-EBB1-DA98-86D8FEC5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22231"/>
            <a:ext cx="10058400" cy="2813538"/>
          </a:xfrm>
        </p:spPr>
        <p:txBody>
          <a:bodyPr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000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8B22-985D-BCE6-A7CC-0CB70174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000" dirty="0">
                <a:latin typeface="Trebuchet MS" panose="020B0603020202020204" pitchFamily="34" charset="0"/>
                <a:cs typeface="Aharoni" panose="02010803020104030203" pitchFamily="2" charset="-79"/>
              </a:rPr>
              <a:t>About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2AFA-D4C6-CF8C-16EF-8A2DB3D8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E-commerce company</a:t>
            </a: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2 segments: boutique fashion items and high-end decor products and food &amp; drinks</a:t>
            </a: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Key stakeholders: </a:t>
            </a: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Mei Kim, Head of Marketing</a:t>
            </a:r>
          </a:p>
          <a:p>
            <a:pPr lvl="1"/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Leila Al-Farsi, Product Manager,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Growth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Growth Product &amp; Engineering Team</a:t>
            </a:r>
          </a:p>
          <a:p>
            <a:pPr lvl="1"/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Alejandro </a:t>
            </a:r>
            <a:r>
              <a:rPr lang="es-E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Gonzalez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Designer</a:t>
            </a:r>
            <a:r>
              <a:rPr lang="es-E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s-E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Growth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8B22-985D-BCE6-A7CC-0CB70174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000" dirty="0">
                <a:latin typeface="Trebuchet MS" panose="020B0603020202020204" pitchFamily="34" charset="0"/>
                <a:cs typeface="Aharoni" panose="02010803020104030203" pitchFamily="2" charset="-79"/>
              </a:rPr>
              <a:t>Question asked by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2AFA-D4C6-CF8C-16EF-8A2DB3D8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Will introducing a new banner at top of the website with highlighted food &amp; drinks, increase conversion rate and as a result revenue?</a:t>
            </a:r>
          </a:p>
        </p:txBody>
      </p:sp>
    </p:spTree>
    <p:extLst>
      <p:ext uri="{BB962C8B-B14F-4D97-AF65-F5344CB8AC3E}">
        <p14:creationId xmlns:p14="http://schemas.microsoft.com/office/powerpoint/2010/main" val="108903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8B22-985D-BCE6-A7CC-0CB70174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000" dirty="0">
                <a:latin typeface="Trebuchet MS" panose="020B0603020202020204" pitchFamily="34" charset="0"/>
                <a:cs typeface="Aharoni" panose="02010803020104030203" pitchFamily="2" charset="-79"/>
              </a:rPr>
              <a:t>Experiment to answer the question asked….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2AFA-D4C6-CF8C-16EF-8A2DB3D8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A/B Testing</a:t>
            </a: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Hypothesis Test includes:</a:t>
            </a:r>
          </a:p>
          <a:p>
            <a:pPr lvl="1"/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Null Hypothesis: conversion rate is not dependent on showing the banner at the top of the website</a:t>
            </a:r>
          </a:p>
          <a:p>
            <a:pPr lvl="1"/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Alternate Hypothesis: The conversion rate is directly dependent on showing the banner on the website</a:t>
            </a:r>
          </a:p>
          <a:p>
            <a:pPr lvl="1"/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Significance Level (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GB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2 sample groups:</a:t>
            </a:r>
          </a:p>
          <a:p>
            <a:pPr lvl="1"/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Control Group or Group A: existing landing page without banner</a:t>
            </a:r>
          </a:p>
          <a:p>
            <a:pPr lvl="1"/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Treatment Group or Group B: landing page after the launch of the banner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GB" sz="16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= 0.05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8B22-985D-BCE6-A7CC-0CB70174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70910"/>
          </a:xfrm>
        </p:spPr>
        <p:txBody>
          <a:bodyPr>
            <a:normAutofit/>
          </a:bodyPr>
          <a:lstStyle/>
          <a:p>
            <a:r>
              <a:rPr lang="en-GB" sz="5000" dirty="0">
                <a:latin typeface="Trebuchet MS" panose="020B0603020202020204" pitchFamily="34" charset="0"/>
                <a:cs typeface="Aharoni" panose="02010803020104030203" pitchFamily="2" charset="-79"/>
              </a:rPr>
              <a:t>Experiment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2AFA-D4C6-CF8C-16EF-8A2DB3D8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No. of users in A: 24343</a:t>
            </a:r>
          </a:p>
          <a:p>
            <a:r>
              <a:rPr lang="en-GB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No. of users in B: 24600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Conversion Rate of Groups A &amp;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Probability of rejecting or accepting the Null Hypothesis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RESULT: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p-value &lt; </a:t>
            </a:r>
            <a:r>
              <a:rPr lang="en-GB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α, Null Hypothesis REJECTED.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4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8B22-985D-BCE6-A7CC-0CB70174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70910"/>
          </a:xfrm>
        </p:spPr>
        <p:txBody>
          <a:bodyPr>
            <a:normAutofit/>
          </a:bodyPr>
          <a:lstStyle/>
          <a:p>
            <a:r>
              <a:rPr lang="en-GB" sz="5000" dirty="0">
                <a:latin typeface="Trebuchet MS" panose="020B0603020202020204" pitchFamily="34" charset="0"/>
                <a:cs typeface="Aharoni" panose="02010803020104030203" pitchFamily="2" charset="-79"/>
              </a:rPr>
              <a:t>Analysis….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56555A0B-683C-3D22-B77A-09CE2F142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6" y="2014331"/>
            <a:ext cx="4398701" cy="3120887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E72BB59-358D-F344-7040-612F15362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53" y="2014331"/>
            <a:ext cx="4956761" cy="31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8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8B22-985D-BCE6-A7CC-0CB70174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670"/>
            <a:ext cx="10515600" cy="1370910"/>
          </a:xfrm>
        </p:spPr>
        <p:txBody>
          <a:bodyPr>
            <a:normAutofit/>
          </a:bodyPr>
          <a:lstStyle/>
          <a:p>
            <a:r>
              <a:rPr lang="en-GB" sz="5000" dirty="0">
                <a:latin typeface="Trebuchet MS" panose="020B0603020202020204" pitchFamily="34" charset="0"/>
                <a:cs typeface="Aharoni" panose="02010803020104030203" pitchFamily="2" charset="-79"/>
              </a:rPr>
              <a:t>Analysis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2AFA-D4C6-CF8C-16EF-8A2DB3D8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conversion rate of  Treatment Group &gt; Control Group</a:t>
            </a:r>
          </a:p>
          <a:p>
            <a:r>
              <a:rPr lang="en-GB" kern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average spent of both groups are almost same 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90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8B22-985D-BCE6-A7CC-0CB70174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70910"/>
          </a:xfrm>
        </p:spPr>
        <p:txBody>
          <a:bodyPr>
            <a:normAutofit/>
          </a:bodyPr>
          <a:lstStyle/>
          <a:p>
            <a:r>
              <a:rPr lang="en-GB" sz="5000" dirty="0">
                <a:latin typeface="Trebuchet MS" panose="020B0603020202020204" pitchFamily="34" charset="0"/>
                <a:cs typeface="Aharoni" panose="02010803020104030203" pitchFamily="2" charset="-79"/>
              </a:rPr>
              <a:t>Analysis Continued….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5E29C296-B889-60C1-0583-5F2D34FDC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71" y="2008326"/>
            <a:ext cx="4169482" cy="3597787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3DA9BA1-34F0-53D2-9481-FD64E1438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15" y="2080591"/>
            <a:ext cx="4474829" cy="3246782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BBAFBF4-780A-9269-DB87-7D1098462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55" y="4532243"/>
            <a:ext cx="6336891" cy="23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7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8B22-985D-BCE6-A7CC-0CB70174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70910"/>
          </a:xfrm>
        </p:spPr>
        <p:txBody>
          <a:bodyPr>
            <a:normAutofit/>
          </a:bodyPr>
          <a:lstStyle/>
          <a:p>
            <a:r>
              <a:rPr lang="en-GB" sz="5000" dirty="0">
                <a:latin typeface="Trebuchet MS" panose="020B0603020202020204" pitchFamily="34" charset="0"/>
                <a:cs typeface="Aharoni" panose="02010803020104030203" pitchFamily="2" charset="-79"/>
              </a:rPr>
              <a:t>Analysis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2AFA-D4C6-CF8C-16EF-8A2DB3D8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Unspecified device segment has less conversion rate &lt; iOS, but spent amount is highest</a:t>
            </a:r>
          </a:p>
          <a:p>
            <a:r>
              <a:rPr lang="en-GB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Female segment conversion rate &amp; spent amount both high</a:t>
            </a:r>
          </a:p>
          <a:p>
            <a:r>
              <a:rPr lang="en-GB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North American countries have higher conversion rate as compared to others.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22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334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Rockwell Extra Bold</vt:lpstr>
      <vt:lpstr>Segoe UI</vt:lpstr>
      <vt:lpstr>Trebuchet MS</vt:lpstr>
      <vt:lpstr>Wingdings</vt:lpstr>
      <vt:lpstr>Wood Type</vt:lpstr>
      <vt:lpstr>GloBox: A Case Study</vt:lpstr>
      <vt:lpstr>About the company</vt:lpstr>
      <vt:lpstr>Question asked by the company</vt:lpstr>
      <vt:lpstr>Experiment to answer the question asked….</vt:lpstr>
      <vt:lpstr>Experiment Continued….</vt:lpstr>
      <vt:lpstr>Analysis….</vt:lpstr>
      <vt:lpstr>Analysis Continued….</vt:lpstr>
      <vt:lpstr>Analysis Continued….</vt:lpstr>
      <vt:lpstr>Analysis Continued…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GloBox: A Casestudy</dc:title>
  <dc:creator>Saranya Lahiri Mukhopadhyay</dc:creator>
  <cp:lastModifiedBy>Saranya Lahiri Mukhopadhyay</cp:lastModifiedBy>
  <cp:revision>1</cp:revision>
  <dcterms:created xsi:type="dcterms:W3CDTF">2023-07-05T18:01:24Z</dcterms:created>
  <dcterms:modified xsi:type="dcterms:W3CDTF">2023-07-08T07:39:56Z</dcterms:modified>
</cp:coreProperties>
</file>