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18" r:id="rId6"/>
    <p:sldId id="319" r:id="rId7"/>
    <p:sldId id="321" r:id="rId8"/>
    <p:sldId id="324" r:id="rId9"/>
    <p:sldId id="322" r:id="rId10"/>
    <p:sldId id="326" r:id="rId11"/>
    <p:sldId id="327" r:id="rId12"/>
    <p:sldId id="328" r:id="rId13"/>
    <p:sldId id="329" r:id="rId14"/>
    <p:sldId id="325" r:id="rId15"/>
    <p:sldId id="32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A47"/>
    <a:srgbClr val="000000"/>
    <a:srgbClr val="636A58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9A5D3-AA9A-4CA7-8CBC-788CF87CB530}" v="2" dt="2024-08-16T13:27:02.883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arwan" userId="7a2a2842d15100d1" providerId="LiveId" clId="{2989A5D3-AA9A-4CA7-8CBC-788CF87CB530}"/>
    <pc:docChg chg="custSel addSld delSld modSld">
      <pc:chgData name="Prashant Sarwan" userId="7a2a2842d15100d1" providerId="LiveId" clId="{2989A5D3-AA9A-4CA7-8CBC-788CF87CB530}" dt="2024-08-16T13:28:02.764" v="511" actId="1076"/>
      <pc:docMkLst>
        <pc:docMk/>
      </pc:docMkLst>
      <pc:sldChg chg="addSp delSp modSp new mod modClrScheme chgLayout">
        <pc:chgData name="Prashant Sarwan" userId="7a2a2842d15100d1" providerId="LiveId" clId="{2989A5D3-AA9A-4CA7-8CBC-788CF87CB530}" dt="2024-08-16T13:09:06.383" v="36" actId="14100"/>
        <pc:sldMkLst>
          <pc:docMk/>
          <pc:sldMk cId="2186896801" sldId="326"/>
        </pc:sldMkLst>
        <pc:spChg chg="del">
          <ac:chgData name="Prashant Sarwan" userId="7a2a2842d15100d1" providerId="LiveId" clId="{2989A5D3-AA9A-4CA7-8CBC-788CF87CB530}" dt="2024-08-16T13:07:17.631" v="14" actId="478"/>
          <ac:spMkLst>
            <pc:docMk/>
            <pc:sldMk cId="2186896801" sldId="326"/>
            <ac:spMk id="2" creationId="{698178F0-7743-4E8A-7F30-D590BB9DD5E0}"/>
          </ac:spMkLst>
        </pc:spChg>
        <pc:spChg chg="del">
          <ac:chgData name="Prashant Sarwan" userId="7a2a2842d15100d1" providerId="LiveId" clId="{2989A5D3-AA9A-4CA7-8CBC-788CF87CB530}" dt="2024-08-16T13:07:25.195" v="15" actId="478"/>
          <ac:spMkLst>
            <pc:docMk/>
            <pc:sldMk cId="2186896801" sldId="326"/>
            <ac:spMk id="3" creationId="{37971E64-84A7-11EE-7CB4-55075F115F7B}"/>
          </ac:spMkLst>
        </pc:spChg>
        <pc:spChg chg="add mod">
          <ac:chgData name="Prashant Sarwan" userId="7a2a2842d15100d1" providerId="LiveId" clId="{2989A5D3-AA9A-4CA7-8CBC-788CF87CB530}" dt="2024-08-16T13:08:26.310" v="30" actId="1076"/>
          <ac:spMkLst>
            <pc:docMk/>
            <pc:sldMk cId="2186896801" sldId="326"/>
            <ac:spMk id="10" creationId="{8B51C5BD-56A5-DAD3-42FC-974E4A2FB2CC}"/>
          </ac:spMkLst>
        </pc:spChg>
        <pc:spChg chg="add mod">
          <ac:chgData name="Prashant Sarwan" userId="7a2a2842d15100d1" providerId="LiveId" clId="{2989A5D3-AA9A-4CA7-8CBC-788CF87CB530}" dt="2024-08-16T13:07:36.402" v="17" actId="26606"/>
          <ac:spMkLst>
            <pc:docMk/>
            <pc:sldMk cId="2186896801" sldId="326"/>
            <ac:spMk id="12" creationId="{1B230E30-DD87-BFC2-ECB1-6DE8C420E5A8}"/>
          </ac:spMkLst>
        </pc:spChg>
        <pc:picChg chg="add mod">
          <ac:chgData name="Prashant Sarwan" userId="7a2a2842d15100d1" providerId="LiveId" clId="{2989A5D3-AA9A-4CA7-8CBC-788CF87CB530}" dt="2024-08-16T13:09:06.383" v="36" actId="14100"/>
          <ac:picMkLst>
            <pc:docMk/>
            <pc:sldMk cId="2186896801" sldId="326"/>
            <ac:picMk id="5" creationId="{D38B1BF0-38BA-18B7-0F20-09E9CAEC3E4E}"/>
          </ac:picMkLst>
        </pc:picChg>
      </pc:sldChg>
      <pc:sldChg chg="new del">
        <pc:chgData name="Prashant Sarwan" userId="7a2a2842d15100d1" providerId="LiveId" clId="{2989A5D3-AA9A-4CA7-8CBC-788CF87CB530}" dt="2024-08-16T13:01:53.982" v="1" actId="47"/>
        <pc:sldMkLst>
          <pc:docMk/>
          <pc:sldMk cId="2960324658" sldId="326"/>
        </pc:sldMkLst>
      </pc:sldChg>
      <pc:sldChg chg="addSp delSp modSp new del mod">
        <pc:chgData name="Prashant Sarwan" userId="7a2a2842d15100d1" providerId="LiveId" clId="{2989A5D3-AA9A-4CA7-8CBC-788CF87CB530}" dt="2024-08-16T13:06:59.020" v="12" actId="47"/>
        <pc:sldMkLst>
          <pc:docMk/>
          <pc:sldMk cId="3278711562" sldId="326"/>
        </pc:sldMkLst>
        <pc:picChg chg="add del mod">
          <ac:chgData name="Prashant Sarwan" userId="7a2a2842d15100d1" providerId="LiveId" clId="{2989A5D3-AA9A-4CA7-8CBC-788CF87CB530}" dt="2024-08-16T13:06:53.713" v="11" actId="478"/>
          <ac:picMkLst>
            <pc:docMk/>
            <pc:sldMk cId="3278711562" sldId="326"/>
            <ac:picMk id="4" creationId="{DD778669-C732-50F9-BDDD-D1FEF9AA1033}"/>
          </ac:picMkLst>
        </pc:picChg>
      </pc:sldChg>
      <pc:sldChg chg="modSp new mod">
        <pc:chgData name="Prashant Sarwan" userId="7a2a2842d15100d1" providerId="LiveId" clId="{2989A5D3-AA9A-4CA7-8CBC-788CF87CB530}" dt="2024-08-16T13:21:43.664" v="436" actId="207"/>
        <pc:sldMkLst>
          <pc:docMk/>
          <pc:sldMk cId="4211031873" sldId="327"/>
        </pc:sldMkLst>
        <pc:spChg chg="mod">
          <ac:chgData name="Prashant Sarwan" userId="7a2a2842d15100d1" providerId="LiveId" clId="{2989A5D3-AA9A-4CA7-8CBC-788CF87CB530}" dt="2024-08-16T13:21:34.917" v="435" actId="207"/>
          <ac:spMkLst>
            <pc:docMk/>
            <pc:sldMk cId="4211031873" sldId="327"/>
            <ac:spMk id="2" creationId="{C85684F5-5315-2056-1BDE-66E957619FAE}"/>
          </ac:spMkLst>
        </pc:spChg>
        <pc:spChg chg="mod">
          <ac:chgData name="Prashant Sarwan" userId="7a2a2842d15100d1" providerId="LiveId" clId="{2989A5D3-AA9A-4CA7-8CBC-788CF87CB530}" dt="2024-08-16T13:21:43.664" v="436" actId="207"/>
          <ac:spMkLst>
            <pc:docMk/>
            <pc:sldMk cId="4211031873" sldId="327"/>
            <ac:spMk id="3" creationId="{F78511A4-5224-58F7-EBB4-21026A34D84E}"/>
          </ac:spMkLst>
        </pc:spChg>
      </pc:sldChg>
      <pc:sldChg chg="modSp new del mod">
        <pc:chgData name="Prashant Sarwan" userId="7a2a2842d15100d1" providerId="LiveId" clId="{2989A5D3-AA9A-4CA7-8CBC-788CF87CB530}" dt="2024-08-16T13:14:56.942" v="80" actId="47"/>
        <pc:sldMkLst>
          <pc:docMk/>
          <pc:sldMk cId="1941315514" sldId="328"/>
        </pc:sldMkLst>
        <pc:spChg chg="mod">
          <ac:chgData name="Prashant Sarwan" userId="7a2a2842d15100d1" providerId="LiveId" clId="{2989A5D3-AA9A-4CA7-8CBC-788CF87CB530}" dt="2024-08-16T13:14:49.050" v="79" actId="1076"/>
          <ac:spMkLst>
            <pc:docMk/>
            <pc:sldMk cId="1941315514" sldId="328"/>
            <ac:spMk id="2" creationId="{069B14AF-4ECE-1840-F1E8-8DB939C56082}"/>
          </ac:spMkLst>
        </pc:spChg>
      </pc:sldChg>
      <pc:sldChg chg="addSp delSp modSp new mod modClrScheme chgLayout">
        <pc:chgData name="Prashant Sarwan" userId="7a2a2842d15100d1" providerId="LiveId" clId="{2989A5D3-AA9A-4CA7-8CBC-788CF87CB530}" dt="2024-08-16T13:24:10.620" v="467" actId="20577"/>
        <pc:sldMkLst>
          <pc:docMk/>
          <pc:sldMk cId="2351917395" sldId="328"/>
        </pc:sldMkLst>
        <pc:spChg chg="del">
          <ac:chgData name="Prashant Sarwan" userId="7a2a2842d15100d1" providerId="LiveId" clId="{2989A5D3-AA9A-4CA7-8CBC-788CF87CB530}" dt="2024-08-16T13:22:30.213" v="437" actId="478"/>
          <ac:spMkLst>
            <pc:docMk/>
            <pc:sldMk cId="2351917395" sldId="328"/>
            <ac:spMk id="2" creationId="{6FD19D12-CC03-59EE-4EB9-F818A701DFF0}"/>
          </ac:spMkLst>
        </pc:spChg>
        <pc:spChg chg="del mod">
          <ac:chgData name="Prashant Sarwan" userId="7a2a2842d15100d1" providerId="LiveId" clId="{2989A5D3-AA9A-4CA7-8CBC-788CF87CB530}" dt="2024-08-16T13:23:00.701" v="440" actId="26606"/>
          <ac:spMkLst>
            <pc:docMk/>
            <pc:sldMk cId="2351917395" sldId="328"/>
            <ac:spMk id="3" creationId="{F69E196A-059A-1914-E37F-E91EE1251E2F}"/>
          </ac:spMkLst>
        </pc:spChg>
        <pc:spChg chg="add mod">
          <ac:chgData name="Prashant Sarwan" userId="7a2a2842d15100d1" providerId="LiveId" clId="{2989A5D3-AA9A-4CA7-8CBC-788CF87CB530}" dt="2024-08-16T13:24:10.620" v="467" actId="20577"/>
          <ac:spMkLst>
            <pc:docMk/>
            <pc:sldMk cId="2351917395" sldId="328"/>
            <ac:spMk id="10" creationId="{E20EB2CE-3A9E-0512-9F92-D69B97E9B60D}"/>
          </ac:spMkLst>
        </pc:spChg>
        <pc:spChg chg="add mod">
          <ac:chgData name="Prashant Sarwan" userId="7a2a2842d15100d1" providerId="LiveId" clId="{2989A5D3-AA9A-4CA7-8CBC-788CF87CB530}" dt="2024-08-16T13:23:00.701" v="440" actId="26606"/>
          <ac:spMkLst>
            <pc:docMk/>
            <pc:sldMk cId="2351917395" sldId="328"/>
            <ac:spMk id="12" creationId="{16C778C1-3E1C-A6B6-E1DD-89C0D40DF991}"/>
          </ac:spMkLst>
        </pc:spChg>
        <pc:picChg chg="add mod">
          <ac:chgData name="Prashant Sarwan" userId="7a2a2842d15100d1" providerId="LiveId" clId="{2989A5D3-AA9A-4CA7-8CBC-788CF87CB530}" dt="2024-08-16T13:23:40.878" v="447" actId="14100"/>
          <ac:picMkLst>
            <pc:docMk/>
            <pc:sldMk cId="2351917395" sldId="328"/>
            <ac:picMk id="5" creationId="{4AAEEBD0-84A9-7B26-FD77-3D33A32465B2}"/>
          </ac:picMkLst>
        </pc:picChg>
      </pc:sldChg>
      <pc:sldChg chg="addSp delSp modSp new mod">
        <pc:chgData name="Prashant Sarwan" userId="7a2a2842d15100d1" providerId="LiveId" clId="{2989A5D3-AA9A-4CA7-8CBC-788CF87CB530}" dt="2024-08-16T13:28:02.764" v="511" actId="1076"/>
        <pc:sldMkLst>
          <pc:docMk/>
          <pc:sldMk cId="1612951112" sldId="329"/>
        </pc:sldMkLst>
        <pc:spChg chg="del mod">
          <ac:chgData name="Prashant Sarwan" userId="7a2a2842d15100d1" providerId="LiveId" clId="{2989A5D3-AA9A-4CA7-8CBC-788CF87CB530}" dt="2024-08-16T13:26:30.784" v="477" actId="478"/>
          <ac:spMkLst>
            <pc:docMk/>
            <pc:sldMk cId="1612951112" sldId="329"/>
            <ac:spMk id="2" creationId="{4CA9F55A-ACFD-A665-5E44-E8AEDC9F65D7}"/>
          </ac:spMkLst>
        </pc:spChg>
        <pc:spChg chg="add mod">
          <ac:chgData name="Prashant Sarwan" userId="7a2a2842d15100d1" providerId="LiveId" clId="{2989A5D3-AA9A-4CA7-8CBC-788CF87CB530}" dt="2024-08-16T13:28:02.764" v="511" actId="1076"/>
          <ac:spMkLst>
            <pc:docMk/>
            <pc:sldMk cId="1612951112" sldId="329"/>
            <ac:spMk id="5" creationId="{D142A37B-6F4E-77C6-0381-9C62BDD2E880}"/>
          </ac:spMkLst>
        </pc:spChg>
        <pc:picChg chg="add mod">
          <ac:chgData name="Prashant Sarwan" userId="7a2a2842d15100d1" providerId="LiveId" clId="{2989A5D3-AA9A-4CA7-8CBC-788CF87CB530}" dt="2024-08-16T13:27:58.043" v="510" actId="1076"/>
          <ac:picMkLst>
            <pc:docMk/>
            <pc:sldMk cId="1612951112" sldId="329"/>
            <ac:picMk id="4" creationId="{42BDF3A2-E00D-011D-0EBD-99DABD3C5A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81" y="1670857"/>
            <a:ext cx="10360152" cy="6359235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  <a:latin typeface="Algerian" panose="04020705040A02060702" pitchFamily="82" charset="0"/>
              </a:rPr>
              <a:t>THE KRUSTY KRAB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FOOD ORDER &amp; DELIVERY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WEBSITE</a:t>
            </a:r>
            <a:br>
              <a:rPr lang="en-US" sz="36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Created by: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Prashant Sarwan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Lalit Bisht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Subham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 descr="A blue letter x on a black background&#10;&#10;Description automatically generated">
            <a:extLst>
              <a:ext uri="{FF2B5EF4-FFF2-40B4-BE49-F238E27FC236}">
                <a16:creationId xmlns:a16="http://schemas.microsoft.com/office/drawing/2014/main" id="{2F49A1F0-E420-783A-062D-16438EC5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91" y="135549"/>
            <a:ext cx="3616036" cy="16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BDF3A2-E00D-011D-0EBD-99DABD3C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9601200" cy="5221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2A37B-6F4E-77C6-0381-9C62BDD2E880}"/>
              </a:ext>
            </a:extLst>
          </p:cNvPr>
          <p:cNvSpPr txBox="1"/>
          <p:nvPr/>
        </p:nvSpPr>
        <p:spPr>
          <a:xfrm>
            <a:off x="1188720" y="216149"/>
            <a:ext cx="57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ptos Black" panose="020B0004020202020204" pitchFamily="34" charset="0"/>
              </a:rPr>
              <a:t>Output of Admin panel:</a:t>
            </a:r>
          </a:p>
        </p:txBody>
      </p:sp>
    </p:spTree>
    <p:extLst>
      <p:ext uri="{BB962C8B-B14F-4D97-AF65-F5344CB8AC3E}">
        <p14:creationId xmlns:p14="http://schemas.microsoft.com/office/powerpoint/2010/main" val="16129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AF459-1AB0-B883-8155-998F6EA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5" y="1394329"/>
            <a:ext cx="3031455" cy="406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4CE65-0662-5EC5-6773-CAB95B18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10" y="2154600"/>
            <a:ext cx="3031455" cy="4105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E2213-D403-5569-AFE4-03CDED2AA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196" y="1358038"/>
            <a:ext cx="3027904" cy="4105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CA93AB-1716-4702-D172-38153E0432C0}"/>
              </a:ext>
            </a:extLst>
          </p:cNvPr>
          <p:cNvSpPr txBox="1"/>
          <p:nvPr/>
        </p:nvSpPr>
        <p:spPr>
          <a:xfrm>
            <a:off x="1004047" y="286871"/>
            <a:ext cx="555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+mj-lt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6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B20-13CC-0EE7-8644-97EF3AA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88" y="21590"/>
            <a:ext cx="9125712" cy="1106424"/>
          </a:xfrm>
        </p:spPr>
        <p:txBody>
          <a:bodyPr/>
          <a:lstStyle/>
          <a:p>
            <a:r>
              <a:rPr lang="en-IN" sz="3200" dirty="0">
                <a:solidFill>
                  <a:srgbClr val="002060"/>
                </a:solidFill>
              </a:rPr>
              <a:t>Problems our team face during the development of the website :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509F-CA9B-8EED-479D-A08768DA0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7712" y="1408175"/>
            <a:ext cx="9656064" cy="5428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ptos Black" panose="020B0004020202020204" pitchFamily="34" charset="0"/>
              </a:rPr>
              <a:t>Complex Setup </a:t>
            </a:r>
            <a:r>
              <a:rPr lang="en-US" dirty="0">
                <a:latin typeface="Aptos Black" panose="020B0004020202020204" pitchFamily="34" charset="0"/>
              </a:rPr>
              <a:t>: Configuring MongoDB, Express, React, and Node.js.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ptos Black" panose="020B0004020202020204" pitchFamily="34" charset="0"/>
              </a:rPr>
              <a:t>State Management </a:t>
            </a:r>
            <a:r>
              <a:rPr lang="en-US" dirty="0">
                <a:latin typeface="Aptos Black" panose="020B0004020202020204" pitchFamily="34" charset="0"/>
              </a:rPr>
              <a:t>: Managing state in React, especially with complex interactions like cart updates and user authentication.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ptos Black" panose="020B0004020202020204" pitchFamily="34" charset="0"/>
              </a:rPr>
              <a:t>API Integration </a:t>
            </a:r>
            <a:r>
              <a:rPr lang="en-US" dirty="0">
                <a:latin typeface="Aptos Black" panose="020B0004020202020204" pitchFamily="34" charset="0"/>
              </a:rPr>
              <a:t>: ensuring proper communication between the frontend and backend, were challenging.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ptos Black" panose="020B0004020202020204" pitchFamily="34" charset="0"/>
              </a:rPr>
              <a:t>Database Design </a:t>
            </a:r>
            <a:r>
              <a:rPr lang="en-US" dirty="0">
                <a:latin typeface="Aptos Black" panose="020B0004020202020204" pitchFamily="34" charset="0"/>
              </a:rPr>
              <a:t>: Structuring the MongoDB database schema effectively to handle different data types and relationships (e.g., users, orders, and food items).</a:t>
            </a:r>
          </a:p>
        </p:txBody>
      </p:sp>
    </p:spTree>
    <p:extLst>
      <p:ext uri="{BB962C8B-B14F-4D97-AF65-F5344CB8AC3E}">
        <p14:creationId xmlns:p14="http://schemas.microsoft.com/office/powerpoint/2010/main" val="33900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The krusty krab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888-xxxx-283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theKrustyKrab@gmail.com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www.thekrustykrab.com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5FA-CC0A-4FF3-600A-01E5C5B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63" y="132773"/>
            <a:ext cx="7003473" cy="509154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Specification of the project: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8F47-FD4F-6582-5158-7FA5FF0A2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4732" y="984827"/>
            <a:ext cx="8796604" cy="564457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505A47"/>
                </a:solidFill>
                <a:latin typeface="Abadi" panose="020F0502020204030204" pitchFamily="34" charset="0"/>
              </a:rPr>
              <a:t>THIS IS A WEBISTE OF FOOD ORDER AND DELIVERY ! THE NAME IS “THE KRUSTY KRABS”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badi" panose="020F0502020204030204" pitchFamily="34" charset="0"/>
              </a:rPr>
              <a:t> </a:t>
            </a:r>
          </a:p>
          <a:p>
            <a:endParaRPr lang="en-IN" dirty="0">
              <a:solidFill>
                <a:schemeClr val="accent6">
                  <a:lumMod val="10000"/>
                </a:schemeClr>
              </a:solidFill>
              <a:latin typeface="Abadi" panose="020F0502020204030204" pitchFamily="34" charset="0"/>
            </a:endParaRPr>
          </a:p>
          <a:p>
            <a:r>
              <a:rPr lang="en-IN" dirty="0">
                <a:solidFill>
                  <a:schemeClr val="accent6">
                    <a:lumMod val="10000"/>
                  </a:schemeClr>
                </a:solidFill>
                <a:latin typeface="Abadi" panose="020F0502020204030204" pitchFamily="34" charset="0"/>
              </a:rPr>
              <a:t>THE MAJOR SPECIFICATION OF THIS WEBSITE !</a:t>
            </a:r>
          </a:p>
          <a:p>
            <a:endParaRPr lang="en-IN" dirty="0">
              <a:solidFill>
                <a:schemeClr val="accent1">
                  <a:lumMod val="10000"/>
                </a:schemeClr>
              </a:solidFill>
              <a:latin typeface="Abad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USER CAN ORDER THEIR FAVOURITE FOOD EASILY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USER CAN LOGIN/SIGNUP TO THE WEBSITE IN JUST FEW SECONDS WITH JUST SIMPLE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USER CAN FIND THEIR FAVOURITE FOOD ESILY WITH QUICK ACCESS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USER’S DATA(SUCH AS: USER DETAILS, USER ORDERS) STORE TO BACKEND VERY SMOOTHLY WITHOUT ANY GLITCH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THERE IS FETURE OF CART IN THE NAVBAR WHERE MULTIPLE ORDERS CAN STORE AND THEN SHOW THE TOTAL AMOUNT USER HAVE TO PAY!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badi" panose="020F0502020204030204" pitchFamily="34" charset="0"/>
              </a:rPr>
              <a:t>WE PROVIDE THE MULTIPLE OPTIONS FOR THE USER TO PAY EASILY (SUCH AS : cod(CASH ON DELIVERY), CREDIT/DEBIT CARDS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Abad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3675-4A1F-D998-7F4C-638FF2B4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706" y="515365"/>
            <a:ext cx="10360152" cy="786384"/>
          </a:xfrm>
        </p:spPr>
        <p:txBody>
          <a:bodyPr/>
          <a:lstStyle/>
          <a:p>
            <a:r>
              <a:rPr lang="en-IN" sz="5400" dirty="0">
                <a:solidFill>
                  <a:srgbClr val="002060"/>
                </a:solidFill>
              </a:rPr>
              <a:t>Technology  stack: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50F91-F84D-EEE1-5BB9-2372FBC10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1194" y="1685798"/>
            <a:ext cx="8109772" cy="53367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React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Node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b="1" dirty="0">
                <a:latin typeface="Aptos ExtraBold" panose="020F0502020204030204" pitchFamily="34" charset="0"/>
              </a:rPr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D9BA-AB17-0F5B-4419-32FCC6A4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114" y="201168"/>
            <a:ext cx="10360152" cy="76809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Frontend: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F73B-6B16-9956-A2DA-17EFBDED1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915" y="1210691"/>
            <a:ext cx="8986550" cy="495236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ptos Black" panose="020F0502020204030204" pitchFamily="34" charset="0"/>
              </a:rPr>
              <a:t>we used the technologies in frontend are as follows :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For structure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HTml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For styling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Css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For logic and adding functionalities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Java script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For rendering the all components of the project together on the web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Aptos Black" panose="020F0502020204030204" pitchFamily="34" charset="0"/>
              </a:rPr>
              <a:t>rEact js </a:t>
            </a:r>
          </a:p>
        </p:txBody>
      </p:sp>
    </p:spTree>
    <p:extLst>
      <p:ext uri="{BB962C8B-B14F-4D97-AF65-F5344CB8AC3E}">
        <p14:creationId xmlns:p14="http://schemas.microsoft.com/office/powerpoint/2010/main" val="163269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13634B2-C746-FDDD-EA06-8240ADC7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0"/>
            <a:ext cx="7534656" cy="749808"/>
          </a:xfrm>
        </p:spPr>
        <p:txBody>
          <a:bodyPr/>
          <a:lstStyle/>
          <a:p>
            <a:r>
              <a:rPr lang="en-US" dirty="0"/>
              <a:t>Source code of  Frontend: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86030-075B-BC5D-41C7-2298F498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960120"/>
            <a:ext cx="10113264" cy="5276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1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CD15-8DEB-E94C-E40D-76B33029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128016"/>
            <a:ext cx="10360152" cy="78638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Backend: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5CC3-98A6-7F91-6FF6-FE518F829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2442" y="1173734"/>
            <a:ext cx="7578374" cy="5556250"/>
          </a:xfrm>
        </p:spPr>
        <p:txBody>
          <a:bodyPr/>
          <a:lstStyle/>
          <a:p>
            <a:r>
              <a:rPr lang="en-I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ptos Black" panose="020F0502020204030204" pitchFamily="34" charset="0"/>
              </a:rPr>
              <a:t>we used the technologies in Backend are as follows :</a:t>
            </a:r>
          </a:p>
          <a:p>
            <a:endParaRPr lang="en-IN" sz="2400" b="1" dirty="0">
              <a:solidFill>
                <a:schemeClr val="tx1">
                  <a:lumMod val="60000"/>
                  <a:lumOff val="40000"/>
                </a:schemeClr>
              </a:solidFill>
              <a:latin typeface="Aptos Black" panose="020F0502020204030204" pitchFamily="34" charset="0"/>
            </a:endParaRPr>
          </a:p>
          <a:p>
            <a:r>
              <a:rPr lang="en-US" dirty="0">
                <a:latin typeface="Aptos Black" panose="020B0004020202020204" pitchFamily="34" charset="0"/>
              </a:rPr>
              <a:t>To create server-side logic, </a:t>
            </a:r>
            <a:r>
              <a:rPr lang="en-US" sz="2800" dirty="0">
                <a:latin typeface="Aptos Black" panose="020B0004020202020204" pitchFamily="34" charset="0"/>
              </a:rPr>
              <a:t>handle</a:t>
            </a:r>
            <a:r>
              <a:rPr lang="en-US" dirty="0">
                <a:latin typeface="Aptos Black" panose="020B0004020202020204" pitchFamily="34" charset="0"/>
              </a:rPr>
              <a:t> HTTP requests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Node js</a:t>
            </a:r>
          </a:p>
          <a:p>
            <a:endParaRPr lang="en-IN" sz="2400" b="1" dirty="0">
              <a:solidFill>
                <a:schemeClr val="tx1">
                  <a:lumMod val="60000"/>
                  <a:lumOff val="40000"/>
                </a:schemeClr>
              </a:solidFill>
              <a:latin typeface="Aptos Black" panose="020B0004020202020204" pitchFamily="34" charset="0"/>
            </a:endParaRPr>
          </a:p>
          <a:p>
            <a:r>
              <a:rPr lang="en-US" dirty="0">
                <a:latin typeface="Aptos Black" panose="020B0004020202020204" pitchFamily="34" charset="0"/>
              </a:rPr>
              <a:t>to build and manage server-side applications and APIs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Express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ptos Black" panose="020B0004020202020204" pitchFamily="34" charset="0"/>
            </a:endParaRPr>
          </a:p>
          <a:p>
            <a:r>
              <a:rPr lang="en-US" dirty="0">
                <a:latin typeface="Aptos Black" panose="020B0004020202020204" pitchFamily="34" charset="0"/>
              </a:rPr>
              <a:t>To create the database for store the data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>
                  <a:lumMod val="60000"/>
                  <a:lumOff val="40000"/>
                </a:schemeClr>
              </a:solidFill>
              <a:latin typeface="Aptos Black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66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51C5BD-56A5-DAD3-42FC-974E4A2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7534656" cy="914400"/>
          </a:xfrm>
        </p:spPr>
        <p:txBody>
          <a:bodyPr/>
          <a:lstStyle/>
          <a:p>
            <a:r>
              <a:rPr lang="en-US" dirty="0"/>
              <a:t>Source code of  Backend: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B1BF0-38BA-18B7-0F20-09E9CAEC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057000"/>
            <a:ext cx="10315875" cy="5023760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B230E30-DD87-BFC2-ECB1-6DE8C420E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84F5-5315-2056-1BDE-66E95761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-77470"/>
            <a:ext cx="10360152" cy="92964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Admin panel: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511A4-5224-58F7-EBB4-21026A34D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6034" y="1052195"/>
            <a:ext cx="8109772" cy="5120005"/>
          </a:xfrm>
        </p:spPr>
        <p:txBody>
          <a:bodyPr/>
          <a:lstStyle/>
          <a:p>
            <a:r>
              <a:rPr lang="en-I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ptos Black" panose="020F0502020204030204" pitchFamily="34" charset="0"/>
              </a:rPr>
              <a:t>we used the technologies in admin  panel are as follows :</a:t>
            </a:r>
          </a:p>
          <a:p>
            <a:endParaRPr lang="en-IN" b="1" dirty="0">
              <a:solidFill>
                <a:schemeClr val="tx1">
                  <a:lumMod val="60000"/>
                  <a:lumOff val="40000"/>
                </a:schemeClr>
              </a:solidFill>
              <a:latin typeface="Aptos Black" panose="020F05020202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10000"/>
                  </a:schemeClr>
                </a:solidFill>
                <a:latin typeface="Aptos Black" panose="020F0502020204030204" pitchFamily="34" charset="0"/>
              </a:rPr>
              <a:t>Admin panel provide user interface to share food item from frontend to backend using API’s</a:t>
            </a:r>
          </a:p>
          <a:p>
            <a:endParaRPr lang="en-IN" sz="2400" b="1" dirty="0">
              <a:solidFill>
                <a:schemeClr val="accent6">
                  <a:lumMod val="10000"/>
                </a:schemeClr>
              </a:solidFill>
              <a:latin typeface="Aptos Black" panose="020F05020202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10000"/>
                  </a:schemeClr>
                </a:solidFill>
                <a:latin typeface="Aptos Black" panose="020F0502020204030204" pitchFamily="34" charset="0"/>
              </a:rPr>
              <a:t>Admin page provide user interface to show the data of delivery status and we can change accordingly</a:t>
            </a:r>
          </a:p>
          <a:p>
            <a:endParaRPr lang="en-IN" sz="2400" b="1" dirty="0">
              <a:solidFill>
                <a:schemeClr val="accent6">
                  <a:lumMod val="10000"/>
                </a:schemeClr>
              </a:solidFill>
              <a:latin typeface="Aptos Black" panose="020F05020202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10000"/>
                  </a:schemeClr>
                </a:solidFill>
                <a:latin typeface="Aptos Black" panose="020F0502020204030204" pitchFamily="34" charset="0"/>
              </a:rPr>
              <a:t>Why using admin panel ? We can add data food item and remove food item </a:t>
            </a:r>
            <a:endParaRPr lang="en-IN" sz="2400" b="1" dirty="0">
              <a:solidFill>
                <a:schemeClr val="accent6">
                  <a:lumMod val="10000"/>
                </a:schemeClr>
              </a:solidFill>
              <a:latin typeface="Aptos Black" panose="020F0502020204030204" pitchFamily="34" charset="0"/>
            </a:endParaRPr>
          </a:p>
          <a:p>
            <a:endParaRPr lang="en-IN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03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0EB2CE-3A9E-0512-9F92-D69B97E9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8334"/>
            <a:ext cx="7534656" cy="914400"/>
          </a:xfrm>
        </p:spPr>
        <p:txBody>
          <a:bodyPr/>
          <a:lstStyle/>
          <a:p>
            <a:r>
              <a:rPr lang="en-US" dirty="0"/>
              <a:t>Source code of  Admin panel: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EBD0-84A9-7B26-FD77-3D33A324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78992"/>
            <a:ext cx="9997440" cy="5001768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6C778C1-3E1C-A6B6-E1DD-89C0D40DF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7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{0AB81639-1C8D-4A50-820D-46014F2912F2}tf11964407_win32</Template>
  <TotalTime>216</TotalTime>
  <Words>454</Words>
  <Application>Microsoft Office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Abadi</vt:lpstr>
      <vt:lpstr>Agency FB</vt:lpstr>
      <vt:lpstr>Algerian</vt:lpstr>
      <vt:lpstr>Aptos Black</vt:lpstr>
      <vt:lpstr>Aptos ExtraBold</vt:lpstr>
      <vt:lpstr>Arial</vt:lpstr>
      <vt:lpstr>Calibri</vt:lpstr>
      <vt:lpstr>Courier New</vt:lpstr>
      <vt:lpstr>Gill Sans Nova Light</vt:lpstr>
      <vt:lpstr>Sagona Book</vt:lpstr>
      <vt:lpstr>Custom</vt:lpstr>
      <vt:lpstr>THE KRUSTY KRAB  FOOD ORDER &amp; DELIVERY WEBSITE   Created by: Prashant Sarwan  Lalit Bisht Subham  </vt:lpstr>
      <vt:lpstr>Specification of the project:</vt:lpstr>
      <vt:lpstr>Technology  stack:</vt:lpstr>
      <vt:lpstr>Frontend:</vt:lpstr>
      <vt:lpstr>Source code of  Frontend:</vt:lpstr>
      <vt:lpstr>Backend:</vt:lpstr>
      <vt:lpstr>Source code of  Backend:</vt:lpstr>
      <vt:lpstr>Admin panel:</vt:lpstr>
      <vt:lpstr>Source code of  Admin panel:</vt:lpstr>
      <vt:lpstr>PowerPoint Presentation</vt:lpstr>
      <vt:lpstr>PowerPoint Presentation</vt:lpstr>
      <vt:lpstr>Problems our team face during the development of the website 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Sarwan</dc:creator>
  <cp:lastModifiedBy>Subham .</cp:lastModifiedBy>
  <cp:revision>2</cp:revision>
  <dcterms:created xsi:type="dcterms:W3CDTF">2024-08-15T08:20:16Z</dcterms:created>
  <dcterms:modified xsi:type="dcterms:W3CDTF">2024-08-17T05:45:32Z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