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572000" cy="4663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2414" y="-139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632073"/>
            <a:ext cx="3886200" cy="16235679"/>
          </a:xfrm>
        </p:spPr>
        <p:txBody>
          <a:bodyPr anchor="b"/>
          <a:lstStyle>
            <a:lvl1pPr algn="ctr">
              <a:defRPr sz="30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493860"/>
            <a:ext cx="3429000" cy="11259182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26" indent="0" algn="ctr">
              <a:buNone/>
              <a:defRPr sz="1001"/>
            </a:lvl2pPr>
            <a:lvl3pPr marL="457250" indent="0" algn="ctr">
              <a:buNone/>
              <a:defRPr sz="900"/>
            </a:lvl3pPr>
            <a:lvl4pPr marL="685876" indent="0" algn="ctr">
              <a:buNone/>
              <a:defRPr sz="800"/>
            </a:lvl4pPr>
            <a:lvl5pPr marL="914500" indent="0" algn="ctr">
              <a:buNone/>
              <a:defRPr sz="800"/>
            </a:lvl5pPr>
            <a:lvl6pPr marL="1143126" indent="0" algn="ctr">
              <a:buNone/>
              <a:defRPr sz="800"/>
            </a:lvl6pPr>
            <a:lvl7pPr marL="1371750" indent="0" algn="ctr">
              <a:buNone/>
              <a:defRPr sz="800"/>
            </a:lvl7pPr>
            <a:lvl8pPr marL="1600376" indent="0" algn="ctr">
              <a:buNone/>
              <a:defRPr sz="800"/>
            </a:lvl8pPr>
            <a:lvl9pPr marL="18290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6955-209D-489E-A450-BBE5B586466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4E63-52FC-4855-82FC-DE2C0EE6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3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6955-209D-489E-A450-BBE5B586466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4E63-52FC-4855-82FC-DE2C0EE6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0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82851"/>
            <a:ext cx="985838" cy="395204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31" y="2482851"/>
            <a:ext cx="2900363" cy="395204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6955-209D-489E-A450-BBE5B586466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4E63-52FC-4855-82FC-DE2C0EE6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6955-209D-489E-A450-BBE5B586466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4E63-52FC-4855-82FC-DE2C0EE6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626228"/>
            <a:ext cx="3943350" cy="19398612"/>
          </a:xfrm>
        </p:spPr>
        <p:txBody>
          <a:bodyPr anchor="b"/>
          <a:lstStyle>
            <a:lvl1pPr>
              <a:defRPr sz="30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1208358"/>
            <a:ext cx="3943350" cy="10201272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26" indent="0">
              <a:buNone/>
              <a:defRPr sz="1001">
                <a:solidFill>
                  <a:schemeClr val="tx1">
                    <a:tint val="75000"/>
                  </a:schemeClr>
                </a:solidFill>
              </a:defRPr>
            </a:lvl2pPr>
            <a:lvl3pPr marL="4572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7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5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12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7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37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9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6955-209D-489E-A450-BBE5B586466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4E63-52FC-4855-82FC-DE2C0EE6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3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414253"/>
            <a:ext cx="1943100" cy="29589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414253"/>
            <a:ext cx="1943100" cy="29589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6955-209D-489E-A450-BBE5B586466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4E63-52FC-4855-82FC-DE2C0EE6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8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82862"/>
            <a:ext cx="3943350" cy="90138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431908"/>
            <a:ext cx="1934170" cy="560260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26" indent="0">
              <a:buNone/>
              <a:defRPr sz="1001" b="1"/>
            </a:lvl2pPr>
            <a:lvl3pPr marL="457250" indent="0">
              <a:buNone/>
              <a:defRPr sz="900" b="1"/>
            </a:lvl3pPr>
            <a:lvl4pPr marL="685876" indent="0">
              <a:buNone/>
              <a:defRPr sz="800" b="1"/>
            </a:lvl4pPr>
            <a:lvl5pPr marL="914500" indent="0">
              <a:buNone/>
              <a:defRPr sz="800" b="1"/>
            </a:lvl5pPr>
            <a:lvl6pPr marL="1143126" indent="0">
              <a:buNone/>
              <a:defRPr sz="800" b="1"/>
            </a:lvl6pPr>
            <a:lvl7pPr marL="1371750" indent="0">
              <a:buNone/>
              <a:defRPr sz="800" b="1"/>
            </a:lvl7pPr>
            <a:lvl8pPr marL="1600376" indent="0">
              <a:buNone/>
              <a:defRPr sz="800" b="1"/>
            </a:lvl8pPr>
            <a:lvl9pPr marL="18290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7034514"/>
            <a:ext cx="1934170" cy="25055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431908"/>
            <a:ext cx="1943696" cy="560260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26" indent="0">
              <a:buNone/>
              <a:defRPr sz="1001" b="1"/>
            </a:lvl2pPr>
            <a:lvl3pPr marL="457250" indent="0">
              <a:buNone/>
              <a:defRPr sz="900" b="1"/>
            </a:lvl3pPr>
            <a:lvl4pPr marL="685876" indent="0">
              <a:buNone/>
              <a:defRPr sz="800" b="1"/>
            </a:lvl4pPr>
            <a:lvl5pPr marL="914500" indent="0">
              <a:buNone/>
              <a:defRPr sz="800" b="1"/>
            </a:lvl5pPr>
            <a:lvl6pPr marL="1143126" indent="0">
              <a:buNone/>
              <a:defRPr sz="800" b="1"/>
            </a:lvl6pPr>
            <a:lvl7pPr marL="1371750" indent="0">
              <a:buNone/>
              <a:defRPr sz="800" b="1"/>
            </a:lvl7pPr>
            <a:lvl8pPr marL="1600376" indent="0">
              <a:buNone/>
              <a:defRPr sz="800" b="1"/>
            </a:lvl8pPr>
            <a:lvl9pPr marL="18290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7034514"/>
            <a:ext cx="1943696" cy="25055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6955-209D-489E-A450-BBE5B586466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4E63-52FC-4855-82FC-DE2C0EE6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6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6955-209D-489E-A450-BBE5B586466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4E63-52FC-4855-82FC-DE2C0EE6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6955-209D-489E-A450-BBE5B586466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4E63-52FC-4855-82FC-DE2C0EE6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9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7" y="3108960"/>
            <a:ext cx="1474589" cy="1088136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714505"/>
            <a:ext cx="2314575" cy="33140649"/>
          </a:xfrm>
        </p:spPr>
        <p:txBody>
          <a:bodyPr/>
          <a:lstStyle>
            <a:lvl1pPr>
              <a:defRPr sz="1600"/>
            </a:lvl1pPr>
            <a:lvl2pPr>
              <a:defRPr sz="1401"/>
            </a:lvl2pPr>
            <a:lvl3pPr>
              <a:defRPr sz="1200"/>
            </a:lvl3pPr>
            <a:lvl4pPr>
              <a:defRPr sz="1001"/>
            </a:lvl4pPr>
            <a:lvl5pPr>
              <a:defRPr sz="1001"/>
            </a:lvl5pPr>
            <a:lvl6pPr>
              <a:defRPr sz="1001"/>
            </a:lvl6pPr>
            <a:lvl7pPr>
              <a:defRPr sz="1001"/>
            </a:lvl7pPr>
            <a:lvl8pPr>
              <a:defRPr sz="1001"/>
            </a:lvl8pPr>
            <a:lvl9pPr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7" y="13990322"/>
            <a:ext cx="1474589" cy="25918798"/>
          </a:xfrm>
        </p:spPr>
        <p:txBody>
          <a:bodyPr/>
          <a:lstStyle>
            <a:lvl1pPr marL="0" indent="0">
              <a:buNone/>
              <a:defRPr sz="800"/>
            </a:lvl1pPr>
            <a:lvl2pPr marL="228626" indent="0">
              <a:buNone/>
              <a:defRPr sz="700"/>
            </a:lvl2pPr>
            <a:lvl3pPr marL="457250" indent="0">
              <a:buNone/>
              <a:defRPr sz="601"/>
            </a:lvl3pPr>
            <a:lvl4pPr marL="685876" indent="0">
              <a:buNone/>
              <a:defRPr sz="500"/>
            </a:lvl4pPr>
            <a:lvl5pPr marL="914500" indent="0">
              <a:buNone/>
              <a:defRPr sz="500"/>
            </a:lvl5pPr>
            <a:lvl6pPr marL="1143126" indent="0">
              <a:buNone/>
              <a:defRPr sz="500"/>
            </a:lvl6pPr>
            <a:lvl7pPr marL="1371750" indent="0">
              <a:buNone/>
              <a:defRPr sz="500"/>
            </a:lvl7pPr>
            <a:lvl8pPr marL="1600376" indent="0">
              <a:buNone/>
              <a:defRPr sz="500"/>
            </a:lvl8pPr>
            <a:lvl9pPr marL="18290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6955-209D-489E-A450-BBE5B586466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4E63-52FC-4855-82FC-DE2C0EE6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9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7" y="3108960"/>
            <a:ext cx="1474589" cy="1088136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714505"/>
            <a:ext cx="2314575" cy="33140649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26" indent="0">
              <a:buNone/>
              <a:defRPr sz="1401"/>
            </a:lvl2pPr>
            <a:lvl3pPr marL="457250" indent="0">
              <a:buNone/>
              <a:defRPr sz="1200"/>
            </a:lvl3pPr>
            <a:lvl4pPr marL="685876" indent="0">
              <a:buNone/>
              <a:defRPr sz="1001"/>
            </a:lvl4pPr>
            <a:lvl5pPr marL="914500" indent="0">
              <a:buNone/>
              <a:defRPr sz="1001"/>
            </a:lvl5pPr>
            <a:lvl6pPr marL="1143126" indent="0">
              <a:buNone/>
              <a:defRPr sz="1001"/>
            </a:lvl6pPr>
            <a:lvl7pPr marL="1371750" indent="0">
              <a:buNone/>
              <a:defRPr sz="1001"/>
            </a:lvl7pPr>
            <a:lvl8pPr marL="1600376" indent="0">
              <a:buNone/>
              <a:defRPr sz="1001"/>
            </a:lvl8pPr>
            <a:lvl9pPr marL="1829000" indent="0">
              <a:buNone/>
              <a:defRPr sz="100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7" y="13990322"/>
            <a:ext cx="1474589" cy="25918798"/>
          </a:xfrm>
        </p:spPr>
        <p:txBody>
          <a:bodyPr/>
          <a:lstStyle>
            <a:lvl1pPr marL="0" indent="0">
              <a:buNone/>
              <a:defRPr sz="800"/>
            </a:lvl1pPr>
            <a:lvl2pPr marL="228626" indent="0">
              <a:buNone/>
              <a:defRPr sz="700"/>
            </a:lvl2pPr>
            <a:lvl3pPr marL="457250" indent="0">
              <a:buNone/>
              <a:defRPr sz="601"/>
            </a:lvl3pPr>
            <a:lvl4pPr marL="685876" indent="0">
              <a:buNone/>
              <a:defRPr sz="500"/>
            </a:lvl4pPr>
            <a:lvl5pPr marL="914500" indent="0">
              <a:buNone/>
              <a:defRPr sz="500"/>
            </a:lvl5pPr>
            <a:lvl6pPr marL="1143126" indent="0">
              <a:buNone/>
              <a:defRPr sz="500"/>
            </a:lvl6pPr>
            <a:lvl7pPr marL="1371750" indent="0">
              <a:buNone/>
              <a:defRPr sz="500"/>
            </a:lvl7pPr>
            <a:lvl8pPr marL="1600376" indent="0">
              <a:buNone/>
              <a:defRPr sz="500"/>
            </a:lvl8pPr>
            <a:lvl9pPr marL="18290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6955-209D-489E-A450-BBE5B586466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4E63-52FC-4855-82FC-DE2C0EE6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82862"/>
            <a:ext cx="3943350" cy="9013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414253"/>
            <a:ext cx="3943350" cy="29589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3223194"/>
            <a:ext cx="1028700" cy="2482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86955-209D-489E-A450-BBE5B586466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3223194"/>
            <a:ext cx="1543050" cy="2482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3223194"/>
            <a:ext cx="1028700" cy="2482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34E63-52FC-4855-82FC-DE2C0EE6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50" rtl="0" eaLnBrk="1" latinLnBrk="0" hangingPunct="1">
        <a:lnSpc>
          <a:spcPct val="90000"/>
        </a:lnSpc>
        <a:spcBef>
          <a:spcPct val="0"/>
        </a:spcBef>
        <a:buNone/>
        <a:defRPr sz="22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12" indent="-114312" algn="l" defTabSz="45725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1pPr>
      <a:lvl2pPr marL="342938" indent="-114312" algn="l" defTabSz="45725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62" indent="-114312" algn="l" defTabSz="45725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3pPr>
      <a:lvl4pPr marL="800188" indent="-114312" algn="l" defTabSz="45725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812" indent="-114312" algn="l" defTabSz="45725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438" indent="-114312" algn="l" defTabSz="45725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6062" indent="-114312" algn="l" defTabSz="45725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688" indent="-114312" algn="l" defTabSz="45725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312" indent="-114312" algn="l" defTabSz="45725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5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26" algn="l" defTabSz="45725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50" algn="l" defTabSz="45725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76" algn="l" defTabSz="45725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500" algn="l" defTabSz="45725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126" algn="l" defTabSz="45725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750" algn="l" defTabSz="45725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76" algn="l" defTabSz="45725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9000" algn="l" defTabSz="45725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A screenshot of a computer&#10;&#10;Description automatically generated">
            <a:extLst>
              <a:ext uri="{FF2B5EF4-FFF2-40B4-BE49-F238E27FC236}">
                <a16:creationId xmlns:a16="http://schemas.microsoft.com/office/drawing/2014/main" id="{E8ECB7A5-C900-37FF-8F5E-2816FF2ED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70"/>
            <a:ext cx="4572000" cy="3873986"/>
          </a:xfrm>
          <a:prstGeom prst="rect">
            <a:avLst/>
          </a:prstGeom>
        </p:spPr>
      </p:pic>
      <p:pic>
        <p:nvPicPr>
          <p:cNvPr id="55" name="Picture 5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0257FE7A-0305-76DF-3D89-70828C0FF5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0" r="2947" b="31058"/>
          <a:stretch/>
        </p:blipFill>
        <p:spPr>
          <a:xfrm>
            <a:off x="0" y="3895757"/>
            <a:ext cx="4572000" cy="2498989"/>
          </a:xfrm>
          <a:prstGeom prst="rect">
            <a:avLst/>
          </a:prstGeom>
        </p:spPr>
      </p:pic>
      <p:pic>
        <p:nvPicPr>
          <p:cNvPr id="57" name="Picture 56" descr="A screenshot of a computer&#10;&#10;Description automatically generated">
            <a:extLst>
              <a:ext uri="{FF2B5EF4-FFF2-40B4-BE49-F238E27FC236}">
                <a16:creationId xmlns:a16="http://schemas.microsoft.com/office/drawing/2014/main" id="{99A446EA-5914-1F8C-0EB4-F9B43E184D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5"/>
          <a:stretch/>
        </p:blipFill>
        <p:spPr>
          <a:xfrm>
            <a:off x="0" y="6394746"/>
            <a:ext cx="4572000" cy="4449924"/>
          </a:xfrm>
          <a:prstGeom prst="rect">
            <a:avLst/>
          </a:prstGeom>
        </p:spPr>
      </p:pic>
      <p:pic>
        <p:nvPicPr>
          <p:cNvPr id="59" name="Picture 58" descr="A screenshot of a computer&#10;&#10;Description automatically generated">
            <a:extLst>
              <a:ext uri="{FF2B5EF4-FFF2-40B4-BE49-F238E27FC236}">
                <a16:creationId xmlns:a16="http://schemas.microsoft.com/office/drawing/2014/main" id="{38332314-2329-82BE-82D6-4FCA9160C7B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" r="8574"/>
          <a:stretch/>
        </p:blipFill>
        <p:spPr>
          <a:xfrm>
            <a:off x="1" y="10827440"/>
            <a:ext cx="4572002" cy="4554289"/>
          </a:xfrm>
          <a:prstGeom prst="rect">
            <a:avLst/>
          </a:prstGeom>
        </p:spPr>
      </p:pic>
      <p:pic>
        <p:nvPicPr>
          <p:cNvPr id="61" name="Picture 60" descr="A screenshot of a computer&#10;&#10;Description automatically generated">
            <a:extLst>
              <a:ext uri="{FF2B5EF4-FFF2-40B4-BE49-F238E27FC236}">
                <a16:creationId xmlns:a16="http://schemas.microsoft.com/office/drawing/2014/main" id="{0B1F2D5A-0AF3-4362-A3A6-6EB73F1AB1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1"/>
          <a:stretch/>
        </p:blipFill>
        <p:spPr>
          <a:xfrm>
            <a:off x="-52389" y="15372858"/>
            <a:ext cx="4162427" cy="4430384"/>
          </a:xfrm>
          <a:prstGeom prst="rect">
            <a:avLst/>
          </a:prstGeom>
        </p:spPr>
      </p:pic>
      <p:pic>
        <p:nvPicPr>
          <p:cNvPr id="63" name="Picture 62" descr="A screenshot of a computer&#10;&#10;Description automatically generated">
            <a:extLst>
              <a:ext uri="{FF2B5EF4-FFF2-40B4-BE49-F238E27FC236}">
                <a16:creationId xmlns:a16="http://schemas.microsoft.com/office/drawing/2014/main" id="{A34F29CE-8AC5-BC14-EBF9-FAEA7A8B6B1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5"/>
          <a:stretch/>
        </p:blipFill>
        <p:spPr>
          <a:xfrm>
            <a:off x="-52390" y="19734758"/>
            <a:ext cx="4572000" cy="4369240"/>
          </a:xfrm>
          <a:prstGeom prst="rect">
            <a:avLst/>
          </a:prstGeom>
        </p:spPr>
      </p:pic>
      <p:pic>
        <p:nvPicPr>
          <p:cNvPr id="65" name="Picture 64" descr="A screenshot of a computer&#10;&#10;Description automatically generated">
            <a:extLst>
              <a:ext uri="{FF2B5EF4-FFF2-40B4-BE49-F238E27FC236}">
                <a16:creationId xmlns:a16="http://schemas.microsoft.com/office/drawing/2014/main" id="{B1880288-31F8-C70F-F75E-1FE7B8AC585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" b="-1"/>
          <a:stretch/>
        </p:blipFill>
        <p:spPr>
          <a:xfrm>
            <a:off x="-52390" y="21658216"/>
            <a:ext cx="4572000" cy="4442639"/>
          </a:xfrm>
          <a:prstGeom prst="rect">
            <a:avLst/>
          </a:prstGeom>
        </p:spPr>
      </p:pic>
      <p:pic>
        <p:nvPicPr>
          <p:cNvPr id="67" name="Picture 66" descr="A screenshot of a computer&#10;&#10;Description automatically generated">
            <a:extLst>
              <a:ext uri="{FF2B5EF4-FFF2-40B4-BE49-F238E27FC236}">
                <a16:creationId xmlns:a16="http://schemas.microsoft.com/office/drawing/2014/main" id="{06527924-8C6D-BDA3-BBC0-734AB956D87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52" b="1"/>
          <a:stretch/>
        </p:blipFill>
        <p:spPr>
          <a:xfrm>
            <a:off x="-19686" y="26093061"/>
            <a:ext cx="3398426" cy="2533573"/>
          </a:xfrm>
          <a:prstGeom prst="rect">
            <a:avLst/>
          </a:prstGeom>
        </p:spPr>
      </p:pic>
      <p:pic>
        <p:nvPicPr>
          <p:cNvPr id="68" name="Picture 67" descr="A screenshot of a computer&#10;&#10;Description automatically generated">
            <a:extLst>
              <a:ext uri="{FF2B5EF4-FFF2-40B4-BE49-F238E27FC236}">
                <a16:creationId xmlns:a16="http://schemas.microsoft.com/office/drawing/2014/main" id="{46530B22-38D5-AA6D-8824-00B6111D310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97" t="5671" b="2644"/>
          <a:stretch/>
        </p:blipFill>
        <p:spPr>
          <a:xfrm>
            <a:off x="2943227" y="15344448"/>
            <a:ext cx="2181224" cy="5874642"/>
          </a:xfrm>
          <a:prstGeom prst="rect">
            <a:avLst/>
          </a:prstGeom>
        </p:spPr>
      </p:pic>
      <p:pic>
        <p:nvPicPr>
          <p:cNvPr id="69" name="Picture 68" descr="A screenshot of a computer&#10;&#10;Description automatically generated">
            <a:extLst>
              <a:ext uri="{FF2B5EF4-FFF2-40B4-BE49-F238E27FC236}">
                <a16:creationId xmlns:a16="http://schemas.microsoft.com/office/drawing/2014/main" id="{2E4C2400-F350-041A-CD10-9DCCF0BB8F9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97" t="65635" b="2644"/>
          <a:stretch/>
        </p:blipFill>
        <p:spPr>
          <a:xfrm>
            <a:off x="3214623" y="21112621"/>
            <a:ext cx="2181224" cy="2991378"/>
          </a:xfrm>
          <a:prstGeom prst="rect">
            <a:avLst/>
          </a:prstGeom>
        </p:spPr>
      </p:pic>
      <p:pic>
        <p:nvPicPr>
          <p:cNvPr id="70" name="Picture 69" descr="A screenshot of a computer&#10;&#10;Description automatically generated">
            <a:extLst>
              <a:ext uri="{FF2B5EF4-FFF2-40B4-BE49-F238E27FC236}">
                <a16:creationId xmlns:a16="http://schemas.microsoft.com/office/drawing/2014/main" id="{25F89883-3642-77BE-B106-3AFCC9820E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97" t="65635" b="2644"/>
          <a:stretch/>
        </p:blipFill>
        <p:spPr>
          <a:xfrm>
            <a:off x="3214623" y="21919386"/>
            <a:ext cx="2181224" cy="670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7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Lahiru Bandara</dc:creator>
  <cp:lastModifiedBy>Lahiru Bandara</cp:lastModifiedBy>
  <cp:revision>1</cp:revision>
  <dcterms:created xsi:type="dcterms:W3CDTF">2023-10-28T11:06:55Z</dcterms:created>
  <dcterms:modified xsi:type="dcterms:W3CDTF">2023-10-28T11:56:13Z</dcterms:modified>
</cp:coreProperties>
</file>