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6D9C228-972A-43BB-6E2B-CB01E3DACF83}" name="Lahiru Bandara" initials="LB" userId="S::bandaralarl.19@uom.lk::6ba5ee69-9904-4b96-945f-ef52c6d59a9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4F5C-E24F-310C-963E-5FA798F34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41F14-1BAD-5E7E-51B9-943545FB8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CE78E-0A49-5FF7-845D-A5D86EDB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CF28-A455-412E-B374-756AA599F3C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3073D-FC80-478A-D922-3DA4D5D9A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11882-3A6E-6FED-D492-91CB0D3A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BFCD-202B-4ECE-AECD-42E1C6D3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3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439F-B8D9-5211-A9CD-327D0E850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54817-0034-F572-CEC0-37F7EADA0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F52AC-4F49-2B3B-BF61-DEA6A998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CF28-A455-412E-B374-756AA599F3C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E397E-37FE-567C-9461-0A5AC198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40F76-A6C3-6C4A-752C-FEC1009F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BFCD-202B-4ECE-AECD-42E1C6D3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6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41367-6C6D-A034-386F-FFD13BA49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809DD-C559-5417-2DF1-D15CCEC85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82BDD-2F8E-5AE7-2C57-EED65C13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CF28-A455-412E-B374-756AA599F3C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67706-F2E9-03E3-7463-F5332D1A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A1DA-9E4E-34C5-C356-AE2ACEC7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BFCD-202B-4ECE-AECD-42E1C6D3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2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76650-4115-AF64-3AD9-3C85FBBF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DAD27-8AD0-122C-C8A0-84B54F87B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4AD47-9A2C-5486-A609-E37EA470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CF28-A455-412E-B374-756AA599F3C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13E9C-F2AD-23E5-5158-C081CBC57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18F68-7910-B55F-FA27-612F8E94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BFCD-202B-4ECE-AECD-42E1C6D3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1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ABDFF-0FA0-49BC-C14C-1154FCB14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DFA08-1869-7DEA-A737-3D9F7553F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98DC0-DA71-49CE-4058-0E3314AC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CF28-A455-412E-B374-756AA599F3C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F62F6-0B38-CCCA-A4B7-39EDE653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C4289-5955-BFD3-9298-E7C021E7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BFCD-202B-4ECE-AECD-42E1C6D3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54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E752-AEB1-EE77-114F-93AE085D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E709B-72E2-09BB-F655-8CDE4F067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3C183-DBE1-B5E8-6843-A9E9CE226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E88AD-64A5-18F0-3DA4-B66E9D22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CF28-A455-412E-B374-756AA599F3C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E1ECA-956B-1BB3-D96D-79E10D2F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E22C2-C448-FDA4-EDBA-3DA04D42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BFCD-202B-4ECE-AECD-42E1C6D3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6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AAE51-7A5B-2A97-4587-4171454A3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6EE20-AE91-C96C-0987-5B285373C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2761E-0536-857B-0937-2A2A0904C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C9A0D-3628-5137-911B-70563E340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BC6C18-D918-121B-6F13-D80EF35E1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E0F37-59CF-145D-09F4-51EC6A14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CF28-A455-412E-B374-756AA599F3C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BFDBC0-5117-132D-2F81-10A5E6DB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566B9-CE9A-9809-BFE0-034CDA3D4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BFCD-202B-4ECE-AECD-42E1C6D3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3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1EDD-F2BC-58D8-3577-388F08CD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F0384-73D1-EC4E-48F2-3099C1B6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CF28-A455-412E-B374-756AA599F3C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41EC4C-649E-5222-B0A3-126BE344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03F04-90EF-ED42-3972-B735D1A8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BFCD-202B-4ECE-AECD-42E1C6D3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1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14FBA6-F141-0048-C396-16E362B8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CF28-A455-412E-B374-756AA599F3C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281149-73E9-C55B-1E19-330FE55C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76C3B-4288-CE29-7C8B-0E5DFD6C8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BFCD-202B-4ECE-AECD-42E1C6D3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5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AF2F7-0E05-082B-9444-4B79D4F52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7BBF8-B381-1CD2-A42B-9F83D00B2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919D9-09B0-CE15-538D-B31CB5E19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BB212-4347-0F6F-8313-B2EFD790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CF28-A455-412E-B374-756AA599F3C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C8703-97B6-3EDC-CB1D-B3512CD6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F60CE-EE06-68BB-F0BA-55159CCD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BFCD-202B-4ECE-AECD-42E1C6D3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6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BAEB-9F54-6540-B2DF-D4FA632B6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448AAB-882B-1046-4FD9-11EB07E75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1D179-B1EC-FA63-F785-5AEE2551D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CB02A-92E1-6EDB-A02E-E5FF10011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CF28-A455-412E-B374-756AA599F3C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F34EB-B9CB-4DE8-8D43-61821501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677A1-B776-AE64-FEA0-D2BA6E3A1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BFCD-202B-4ECE-AECD-42E1C6D3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8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9D2B9-5930-CF4C-6B1B-E033780AB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34CCD-3B72-B1B5-AC18-1E889ACFB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ED851-1144-780D-921F-5CB4A78D8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0CF28-A455-412E-B374-756AA599F3C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18D93-A47D-FF86-C48D-D8C4FAC64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E4D19-5417-85A5-6425-1B0D224A4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7BFCD-202B-4ECE-AECD-42E1C6D3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1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B8C00-A23F-AA04-772C-37B6D9EAA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2590241"/>
          </a:xfrm>
        </p:spPr>
        <p:txBody>
          <a:bodyPr anchor="b">
            <a:normAutofit/>
          </a:bodyPr>
          <a:lstStyle/>
          <a:p>
            <a:pPr algn="l"/>
            <a:r>
              <a:rPr lang="en-US" sz="8000" dirty="0"/>
              <a:t>CS 3282</a:t>
            </a:r>
            <a:br>
              <a:rPr lang="en-US" sz="8000" dirty="0"/>
            </a:br>
            <a:r>
              <a:rPr lang="en-US" sz="4400" dirty="0"/>
              <a:t>Industrial Computer Engineering Project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B59C8-8DAD-65AA-6018-F7E91D9F0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L. A. R. L. Bandara</a:t>
            </a:r>
          </a:p>
          <a:p>
            <a:pPr algn="l"/>
            <a:r>
              <a:rPr lang="en-US" dirty="0"/>
              <a:t>190077A</a:t>
            </a:r>
          </a:p>
        </p:txBody>
      </p:sp>
    </p:spTree>
    <p:extLst>
      <p:ext uri="{BB962C8B-B14F-4D97-AF65-F5344CB8AC3E}">
        <p14:creationId xmlns:p14="http://schemas.microsoft.com/office/powerpoint/2010/main" val="310109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5B7DC-3B77-F47E-D17C-D74C207E2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843C2-E911-F9B2-2C3A-3CC81EB13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1" y="2969469"/>
            <a:ext cx="6807174" cy="2800395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400" dirty="0"/>
              <a:t>Xavier is a robotic device for autonomous navigation in unstructured clattered environments.</a:t>
            </a:r>
          </a:p>
          <a:p>
            <a:r>
              <a:rPr lang="en-US" sz="2400" dirty="0"/>
              <a:t>It is capable of building detailed maps of the areas it explores. </a:t>
            </a:r>
          </a:p>
          <a:p>
            <a:r>
              <a:rPr lang="en-US" sz="2400" dirty="0"/>
              <a:t>The robot utilizes a skid steering technique for navigation. </a:t>
            </a:r>
          </a:p>
          <a:p>
            <a:r>
              <a:rPr lang="en-US" sz="2400" dirty="0"/>
              <a:t>Slipping of one wheel, resulting from either imperfect rigidity or surface conditions, poses a significant challenge.</a:t>
            </a:r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78EDE3FB-620E-F185-26A7-2419C841DD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1" r="50000" b="47527"/>
          <a:stretch/>
        </p:blipFill>
        <p:spPr>
          <a:xfrm>
            <a:off x="8147050" y="2171258"/>
            <a:ext cx="3721510" cy="359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5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5B7DC-3B77-F47E-D17C-D74C207E2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6"/>
            <a:ext cx="8074815" cy="924120"/>
          </a:xfrm>
        </p:spPr>
        <p:txBody>
          <a:bodyPr anchor="ctr">
            <a:normAutofit/>
          </a:bodyPr>
          <a:lstStyle/>
          <a:p>
            <a:r>
              <a:rPr lang="en-US" sz="5400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843C2-E911-F9B2-2C3A-3CC81EB13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402037"/>
            <a:ext cx="8074815" cy="3367828"/>
          </a:xfrm>
        </p:spPr>
        <p:txBody>
          <a:bodyPr anchor="t">
            <a:normAutofit/>
          </a:bodyPr>
          <a:lstStyle/>
          <a:p>
            <a:r>
              <a:rPr lang="en-US" sz="2400" dirty="0"/>
              <a:t>Robot employs skid steering, a technique that involves adjusting the speed of one set of wheels relative to the other to achieve turns. </a:t>
            </a:r>
          </a:p>
          <a:p>
            <a:r>
              <a:rPr lang="en-US" sz="2400" dirty="0"/>
              <a:t>However, an abnormal behavior has been observed in one of the wheels. </a:t>
            </a:r>
          </a:p>
          <a:p>
            <a:r>
              <a:rPr lang="en-US" sz="2400" dirty="0"/>
              <a:t>This behavior is attributed to either slipping or imperfections in the robot's rigid body, causing the wheel to deviate from its expected position.</a:t>
            </a:r>
          </a:p>
        </p:txBody>
      </p:sp>
    </p:spTree>
    <p:extLst>
      <p:ext uri="{BB962C8B-B14F-4D97-AF65-F5344CB8AC3E}">
        <p14:creationId xmlns:p14="http://schemas.microsoft.com/office/powerpoint/2010/main" val="351345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599D0B-9756-1FCA-199E-A862B2E594BE}"/>
              </a:ext>
            </a:extLst>
          </p:cNvPr>
          <p:cNvSpPr/>
          <p:nvPr/>
        </p:nvSpPr>
        <p:spPr>
          <a:xfrm>
            <a:off x="8253280" y="4735418"/>
            <a:ext cx="3079442" cy="9007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5B7DC-3B77-F47E-D17C-D74C207E2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6"/>
            <a:ext cx="8074815" cy="924120"/>
          </a:xfrm>
        </p:spPr>
        <p:txBody>
          <a:bodyPr anchor="ctr">
            <a:normAutofit/>
          </a:bodyPr>
          <a:lstStyle/>
          <a:p>
            <a:r>
              <a:rPr lang="en-US" sz="54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843C2-E911-F9B2-2C3A-3CC81EB13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1" y="2402037"/>
            <a:ext cx="6730834" cy="3367828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The specific problem to be addressed is the detection and compensation of wheel slipping during turns. </a:t>
            </a:r>
          </a:p>
          <a:p>
            <a:r>
              <a:rPr lang="en-US" sz="2400" dirty="0"/>
              <a:t>The slipping effect can lead to inaccurate encoder readings, affecting the precision of the robot's movements. </a:t>
            </a:r>
          </a:p>
          <a:p>
            <a:r>
              <a:rPr lang="en-US" sz="2400" dirty="0"/>
              <a:t>The project aims to develop a robust algorithm that can identify slipping in real-time and implement corrective measures to ensure the robot maintains accurate positioning.</a:t>
            </a:r>
          </a:p>
        </p:txBody>
      </p:sp>
      <p:pic>
        <p:nvPicPr>
          <p:cNvPr id="6" name="Picture 5" descr="A diagram of a diagram">
            <a:extLst>
              <a:ext uri="{FF2B5EF4-FFF2-40B4-BE49-F238E27FC236}">
                <a16:creationId xmlns:a16="http://schemas.microsoft.com/office/drawing/2014/main" id="{4195486F-504D-D7C4-1847-B13AC3F57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242" y="938202"/>
            <a:ext cx="3023728" cy="38270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5AA8F9-7461-63D3-6D60-F95CD3B3D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875" y="4783480"/>
            <a:ext cx="2579326" cy="3732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C19410-3744-67F1-AB71-6C5A7FD46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542" y="5291292"/>
            <a:ext cx="2879749" cy="33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7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5B7DC-3B77-F47E-D17C-D74C207E2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6"/>
            <a:ext cx="8074815" cy="924120"/>
          </a:xfrm>
        </p:spPr>
        <p:txBody>
          <a:bodyPr anchor="ctr">
            <a:normAutofit/>
          </a:bodyPr>
          <a:lstStyle/>
          <a:p>
            <a:r>
              <a:rPr lang="en-US" sz="5400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843C2-E911-F9B2-2C3A-3CC81EB13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402037"/>
            <a:ext cx="8074815" cy="3367828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Develop a program to process encoder readings and identify abnormal behavior in one wheel.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Implement a detection mechanism for identifying the natural deviations in the encoder values.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Devise a slipping compensation algorithm to adjust the erroneous wheel's readings and ensure accurate navigation.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Validate the algorithm's effectiveness through testing on the robot.</a:t>
            </a:r>
          </a:p>
        </p:txBody>
      </p:sp>
    </p:spTree>
    <p:extLst>
      <p:ext uri="{BB962C8B-B14F-4D97-AF65-F5344CB8AC3E}">
        <p14:creationId xmlns:p14="http://schemas.microsoft.com/office/powerpoint/2010/main" val="1763697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8323</TotalTime>
  <Words>257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CS 3282 Industrial Computer Engineering Project</vt:lpstr>
      <vt:lpstr>Introduction</vt:lpstr>
      <vt:lpstr>Background</vt:lpstr>
      <vt:lpstr>Problem Statement</vt:lpstr>
      <vt:lpstr>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3282 Industrial Computer Engineering Project</dc:title>
  <dc:creator>Lahiru Bandara</dc:creator>
  <cp:lastModifiedBy>Lahiru Bandara</cp:lastModifiedBy>
  <cp:revision>2</cp:revision>
  <dcterms:created xsi:type="dcterms:W3CDTF">2023-12-05T06:30:13Z</dcterms:created>
  <dcterms:modified xsi:type="dcterms:W3CDTF">2023-12-12T09:25:24Z</dcterms:modified>
</cp:coreProperties>
</file>