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12192000"/>
  <p:notesSz cx="6858000" cy="9144000"/>
  <p:embeddedFontLst>
    <p:embeddedFont>
      <p:font typeface="Raleway"/>
      <p:regular r:id="rId28"/>
      <p:bold r:id="rId29"/>
      <p:italic r:id="rId30"/>
      <p:boldItalic r:id="rId31"/>
    </p:embeddedFont>
    <p:embeddedFont>
      <p:font typeface="Karla"/>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B5C332C-195E-4343-8912-62AB018247F6}">
  <a:tblStyle styleId="{CB5C332C-195E-4343-8912-62AB018247F6}"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B057BA2D-901E-49D1-86F0-CB4DF7D7F5D4}"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6.xml"/><Relationship Id="rId33" Type="http://schemas.openxmlformats.org/officeDocument/2006/relationships/font" Target="fonts/Karla-bold.fntdata"/><Relationship Id="rId10" Type="http://schemas.openxmlformats.org/officeDocument/2006/relationships/slide" Target="slides/slide5.xml"/><Relationship Id="rId32" Type="http://schemas.openxmlformats.org/officeDocument/2006/relationships/font" Target="fonts/Karla-regular.fntdata"/><Relationship Id="rId13" Type="http://schemas.openxmlformats.org/officeDocument/2006/relationships/slide" Target="slides/slide8.xml"/><Relationship Id="rId35" Type="http://schemas.openxmlformats.org/officeDocument/2006/relationships/font" Target="fonts/Karla-boldItalic.fntdata"/><Relationship Id="rId12" Type="http://schemas.openxmlformats.org/officeDocument/2006/relationships/slide" Target="slides/slide7.xml"/><Relationship Id="rId34" Type="http://schemas.openxmlformats.org/officeDocument/2006/relationships/font" Target="fonts/Karla-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6" name="Shape 9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5" name="Shape 18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43" name="Shape 2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54" name="Shape 2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Shape 26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68" name="Shape 2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85" name="Shape 2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92" name="Shape 2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98" name="Shape 2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 Remote control of the PTZ camera system for lecture rooms , M. M. H. R. Jacko (2015)</a:t>
            </a:r>
            <a:endParaRPr/>
          </a:p>
          <a:p>
            <a:pPr indent="0" lvl="0" marL="0">
              <a:spcBef>
                <a:spcPts val="0"/>
              </a:spcBef>
              <a:spcAft>
                <a:spcPts val="0"/>
              </a:spcAft>
              <a:buClr>
                <a:schemeClr val="dk1"/>
              </a:buClr>
              <a:buSzPts val="1100"/>
              <a:buFont typeface="Arial"/>
              <a:buNone/>
            </a:pPr>
            <a:r>
              <a:rPr lang="en"/>
              <a:t>to remote control PTZ camera system from one place with simultaneous image capturing ability. Users of this application are able to choose number of presets and this functionality is provided programmatically by sending queries to CCTV system</a:t>
            </a:r>
            <a:endParaRPr/>
          </a:p>
          <a:p>
            <a:pPr indent="0" lvl="0" marL="0">
              <a:spcBef>
                <a:spcPts val="0"/>
              </a:spcBef>
              <a:spcAft>
                <a:spcPts val="0"/>
              </a:spcAft>
              <a:buClr>
                <a:schemeClr val="dk1"/>
              </a:buClr>
              <a:buSzPts val="1100"/>
              <a:buFont typeface="Arial"/>
              <a:buNone/>
            </a:pPr>
            <a:r>
              <a:t/>
            </a:r>
            <a:endParaRPr/>
          </a:p>
          <a:p>
            <a:pPr indent="0" lvl="0" marL="0">
              <a:spcBef>
                <a:spcPts val="0"/>
              </a:spcBef>
              <a:spcAft>
                <a:spcPts val="0"/>
              </a:spcAft>
              <a:buClr>
                <a:schemeClr val="dk1"/>
              </a:buClr>
              <a:buSzPts val="1100"/>
              <a:buFont typeface="Arial"/>
              <a:buNone/>
            </a:pPr>
            <a:r>
              <a:t/>
            </a:r>
            <a:endParaRPr/>
          </a:p>
          <a:p>
            <a:pPr indent="0" lvl="0" marL="0">
              <a:spcBef>
                <a:spcPts val="0"/>
              </a:spcBef>
              <a:spcAft>
                <a:spcPts val="0"/>
              </a:spcAft>
              <a:buClr>
                <a:schemeClr val="dk1"/>
              </a:buClr>
              <a:buSzPts val="1100"/>
              <a:buFont typeface="Arial"/>
              <a:buNone/>
            </a:pPr>
            <a:r>
              <a:rPr lang="en"/>
              <a:t>• Autonomous lecture recording with a PTZ camera , T.G.Dries Hulens (2014)</a:t>
            </a:r>
            <a:endParaRPr/>
          </a:p>
          <a:p>
            <a:pPr indent="0" lvl="0" marL="0">
              <a:spcBef>
                <a:spcPts val="0"/>
              </a:spcBef>
              <a:spcAft>
                <a:spcPts val="0"/>
              </a:spcAft>
              <a:buClr>
                <a:schemeClr val="dk1"/>
              </a:buClr>
              <a:buSzPts val="1100"/>
              <a:buFont typeface="Arial"/>
              <a:buNone/>
            </a:pPr>
            <a:r>
              <a:rPr lang="en"/>
              <a:t>Detect and track a single person/lecturer, Take cinematographic rules into account, Work in Real-Time</a:t>
            </a:r>
            <a:endParaRPr/>
          </a:p>
          <a:p>
            <a:pPr indent="0" lvl="0" marL="0">
              <a:spcBef>
                <a:spcPts val="0"/>
              </a:spcBef>
              <a:spcAft>
                <a:spcPts val="0"/>
              </a:spcAft>
              <a:buClr>
                <a:schemeClr val="dk1"/>
              </a:buClr>
              <a:buSzPts val="1100"/>
              <a:buFont typeface="Arial"/>
              <a:buNone/>
            </a:pPr>
            <a:r>
              <a:t/>
            </a:r>
            <a:endParaRPr/>
          </a:p>
          <a:p>
            <a:pPr indent="0" lvl="0" marL="0">
              <a:spcBef>
                <a:spcPts val="0"/>
              </a:spcBef>
              <a:spcAft>
                <a:spcPts val="0"/>
              </a:spcAft>
              <a:buClr>
                <a:schemeClr val="dk1"/>
              </a:buClr>
              <a:buSzPts val="1100"/>
              <a:buFont typeface="Arial"/>
              <a:buNone/>
            </a:pPr>
            <a:r>
              <a:t/>
            </a:r>
            <a:endParaRPr/>
          </a:p>
          <a:p>
            <a:pPr indent="0" lvl="0" marL="0">
              <a:spcBef>
                <a:spcPts val="0"/>
              </a:spcBef>
              <a:spcAft>
                <a:spcPts val="0"/>
              </a:spcAft>
              <a:buClr>
                <a:schemeClr val="dk1"/>
              </a:buClr>
              <a:buSzPts val="1100"/>
              <a:buFont typeface="Arial"/>
              <a:buNone/>
            </a:pPr>
            <a:r>
              <a:rPr lang="en"/>
              <a:t>• OpenTrack - Automated Camera Control for Lecture Recordings , B.Wulff (2011)</a:t>
            </a:r>
            <a:endParaRPr/>
          </a:p>
          <a:p>
            <a:pPr indent="0" lvl="0" marL="0">
              <a:spcBef>
                <a:spcPts val="0"/>
              </a:spcBef>
              <a:spcAft>
                <a:spcPts val="0"/>
              </a:spcAft>
              <a:buClr>
                <a:schemeClr val="dk1"/>
              </a:buClr>
              <a:buSzPts val="1100"/>
              <a:buFont typeface="Arial"/>
              <a:buNone/>
            </a:pPr>
            <a:r>
              <a:rPr lang="en"/>
              <a:t>OpenTrack is not to completely replace human camera operators, but to allow universities to produce lecture recordings, with a video that contains all important information in enough detail (image processing)</a:t>
            </a:r>
            <a:endParaRPr/>
          </a:p>
          <a:p>
            <a:pPr indent="0" lvl="0" marL="0">
              <a:spcBef>
                <a:spcPts val="0"/>
              </a:spcBef>
              <a:spcAft>
                <a:spcPts val="0"/>
              </a:spcAft>
              <a:buClr>
                <a:schemeClr val="dk1"/>
              </a:buClr>
              <a:buSzPts val="1100"/>
              <a:buFont typeface="Arial"/>
              <a:buNone/>
            </a:pPr>
            <a:r>
              <a:t/>
            </a:r>
            <a:endParaRPr/>
          </a:p>
          <a:p>
            <a:pPr indent="0" lvl="0" marL="0">
              <a:spcBef>
                <a:spcPts val="0"/>
              </a:spcBef>
              <a:spcAft>
                <a:spcPts val="0"/>
              </a:spcAft>
              <a:buClr>
                <a:schemeClr val="dk1"/>
              </a:buClr>
              <a:buSzPts val="1100"/>
              <a:buFont typeface="Arial"/>
              <a:buNone/>
            </a:pPr>
            <a:r>
              <a:rPr lang="en"/>
              <a:t>• A Tabletop Lecture Recording System  , Yong-Quan CHEN (2015)</a:t>
            </a:r>
            <a:endParaRPr/>
          </a:p>
          <a:p>
            <a:pPr indent="0" lvl="0" marL="0">
              <a:spcBef>
                <a:spcPts val="0"/>
              </a:spcBef>
              <a:spcAft>
                <a:spcPts val="0"/>
              </a:spcAft>
              <a:buClr>
                <a:schemeClr val="dk1"/>
              </a:buClr>
              <a:buSzPts val="1100"/>
              <a:buFont typeface="Arial"/>
              <a:buNone/>
            </a:pPr>
            <a:r>
              <a:rPr lang="en"/>
              <a:t>lecturer can control the PTZ camera to record the teaching process by the gestures</a:t>
            </a:r>
            <a:endParaRPr/>
          </a:p>
          <a:p>
            <a:pPr indent="0" lvl="0" marL="0">
              <a:spcBef>
                <a:spcPts val="0"/>
              </a:spcBef>
              <a:spcAft>
                <a:spcPts val="0"/>
              </a:spcAft>
              <a:buClr>
                <a:schemeClr val="dk1"/>
              </a:buClr>
              <a:buSzPts val="1100"/>
              <a:buFont typeface="Arial"/>
              <a:buNone/>
            </a:pPr>
            <a:r>
              <a:t/>
            </a:r>
            <a:endParaRPr/>
          </a:p>
          <a:p>
            <a:pPr indent="0" lvl="0" marL="0">
              <a:spcBef>
                <a:spcPts val="0"/>
              </a:spcBef>
              <a:spcAft>
                <a:spcPts val="0"/>
              </a:spcAft>
              <a:buClr>
                <a:schemeClr val="dk1"/>
              </a:buClr>
              <a:buSzPts val="1100"/>
              <a:buFont typeface="Arial"/>
              <a:buNone/>
            </a:pPr>
            <a:r>
              <a:rPr lang="en"/>
              <a:t>• Virtual Cameraman , Chiung-Yao Fang (2015)</a:t>
            </a:r>
            <a:endParaRPr/>
          </a:p>
          <a:p>
            <a:pPr indent="0" lvl="0" marL="0">
              <a:spcBef>
                <a:spcPts val="0"/>
              </a:spcBef>
              <a:spcAft>
                <a:spcPts val="0"/>
              </a:spcAft>
              <a:buClr>
                <a:schemeClr val="dk1"/>
              </a:buClr>
              <a:buSzPts val="1100"/>
              <a:buFont typeface="Arial"/>
              <a:buNone/>
            </a:pPr>
            <a:r>
              <a:rPr lang="en"/>
              <a:t>two PTZ cameras have different utilities. One is named full-shot PTZ camera and the other is movement PTZ camera. To get camera movement information, the system first obtains continuous images from full-shot PTZ camera and then extracts four fuzzified movement features </a:t>
            </a:r>
            <a:endParaRPr/>
          </a:p>
          <a:p>
            <a:pPr indent="0" lvl="0" marL="0">
              <a:spcBef>
                <a:spcPts val="0"/>
              </a:spcBef>
              <a:spcAft>
                <a:spcPts val="0"/>
              </a:spcAft>
              <a:buClr>
                <a:schemeClr val="dk1"/>
              </a:buClr>
              <a:buSzPts val="1100"/>
              <a:buFont typeface="Arial"/>
              <a:buNone/>
            </a:pPr>
            <a:r>
              <a:t/>
            </a:r>
            <a:endParaRPr/>
          </a:p>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Breakout Rooms</a:t>
            </a:r>
            <a:endParaRPr/>
          </a:p>
          <a:p>
            <a:pPr indent="0" lvl="0" marL="0">
              <a:spcBef>
                <a:spcPts val="0"/>
              </a:spcBef>
              <a:spcAft>
                <a:spcPts val="0"/>
              </a:spcAft>
              <a:buClr>
                <a:schemeClr val="dk1"/>
              </a:buClr>
              <a:buSzPts val="1100"/>
              <a:buFont typeface="Arial"/>
              <a:buNone/>
            </a:pPr>
            <a:r>
              <a:rPr lang="en"/>
              <a:t>Any moderator (usually the instructor) can now place students into breakout rooms, monitor their interaction, and end the breakout rooms at any time.</a:t>
            </a:r>
            <a:endParaRPr/>
          </a:p>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Student Response</a:t>
            </a:r>
            <a:endParaRPr/>
          </a:p>
          <a:p>
            <a:pPr indent="0" lvl="0" marL="0">
              <a:spcBef>
                <a:spcPts val="0"/>
              </a:spcBef>
              <a:spcAft>
                <a:spcPts val="0"/>
              </a:spcAft>
              <a:buClr>
                <a:schemeClr val="dk1"/>
              </a:buClr>
              <a:buSzPts val="1100"/>
              <a:buFont typeface="Arial"/>
              <a:buNone/>
            </a:pPr>
            <a:r>
              <a:rPr lang="en"/>
              <a:t>With Echo360, student response activities can be embedded into classroom presentations and videos to assess student learning and provoke thoughtful discussions. Choose from multiple question types, including graphic response, and students can answer using their preferred device.</a:t>
            </a:r>
            <a:endParaRPr/>
          </a:p>
          <a:p>
            <a:pPr indent="0" lvl="0" marL="0">
              <a:spcBef>
                <a:spcPts val="0"/>
              </a:spcBef>
              <a:spcAft>
                <a:spcPts val="0"/>
              </a:spcAft>
              <a:buClr>
                <a:schemeClr val="dk1"/>
              </a:buClr>
              <a:buSzPts val="1100"/>
              <a:buFont typeface="Arial"/>
              <a:buNone/>
            </a:pPr>
            <a:r>
              <a:t/>
            </a:r>
            <a:endParaRPr/>
          </a:p>
          <a:p>
            <a:pPr indent="0" lvl="0" marL="0">
              <a:spcBef>
                <a:spcPts val="0"/>
              </a:spcBef>
              <a:spcAft>
                <a:spcPts val="0"/>
              </a:spcAft>
              <a:buClr>
                <a:schemeClr val="dk1"/>
              </a:buClr>
              <a:buSzPts val="1100"/>
              <a:buFont typeface="Arial"/>
              <a:buNone/>
            </a:pPr>
            <a:r>
              <a:rPr lang="en"/>
              <a:t>Confusion Alerts</a:t>
            </a:r>
            <a:endParaRPr/>
          </a:p>
          <a:p>
            <a:pPr indent="0" lvl="0" marL="0">
              <a:spcBef>
                <a:spcPts val="0"/>
              </a:spcBef>
              <a:spcAft>
                <a:spcPts val="0"/>
              </a:spcAft>
              <a:buClr>
                <a:schemeClr val="dk1"/>
              </a:buClr>
              <a:buSzPts val="1100"/>
              <a:buFont typeface="Arial"/>
              <a:buNone/>
            </a:pPr>
            <a:r>
              <a:rPr lang="en"/>
              <a:t>Students often don’t speak up when they are feeling lost, but Echo360 makes it easy to give simple feedback to the instructor. Whether in class or when reviewing the recording, students can indicate that they are struggling so instructors know which topics to reinforce.</a:t>
            </a:r>
            <a:endParaRPr/>
          </a:p>
          <a:p>
            <a:pPr indent="0" lvl="0" marL="0">
              <a:spcBef>
                <a:spcPts val="0"/>
              </a:spcBef>
              <a:spcAft>
                <a:spcPts val="0"/>
              </a:spcAft>
              <a:buClr>
                <a:schemeClr val="dk1"/>
              </a:buClr>
              <a:buSzPts val="1100"/>
              <a:buFont typeface="Arial"/>
              <a:buNone/>
            </a:pPr>
            <a:r>
              <a:t/>
            </a:r>
            <a:endParaRPr/>
          </a:p>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solidFill>
          <a:srgbClr val="004C52"/>
        </a:solidFill>
      </p:bgPr>
    </p:bg>
    <p:spTree>
      <p:nvGrpSpPr>
        <p:cNvPr id="8" name="Shape 8"/>
        <p:cNvGrpSpPr/>
        <p:nvPr/>
      </p:nvGrpSpPr>
      <p:grpSpPr>
        <a:xfrm>
          <a:off x="0" y="0"/>
          <a:ext cx="0" cy="0"/>
          <a:chOff x="0" y="0"/>
          <a:chExt cx="0" cy="0"/>
        </a:xfrm>
      </p:grpSpPr>
      <p:sp>
        <p:nvSpPr>
          <p:cNvPr id="9" name="Shape 9"/>
          <p:cNvSpPr/>
          <p:nvPr/>
        </p:nvSpPr>
        <p:spPr>
          <a:xfrm flipH="1">
            <a:off x="8338" y="402100"/>
            <a:ext cx="12199762" cy="5995788"/>
          </a:xfrm>
          <a:custGeom>
            <a:pathLst>
              <a:path extrusionOk="0" h="149344" w="366002">
                <a:moveTo>
                  <a:pt x="0" y="55491"/>
                </a:moveTo>
                <a:lnTo>
                  <a:pt x="0" y="107122"/>
                </a:lnTo>
                <a:lnTo>
                  <a:pt x="96507" y="149344"/>
                </a:lnTo>
                <a:lnTo>
                  <a:pt x="366002" y="116290"/>
                </a:lnTo>
                <a:lnTo>
                  <a:pt x="366002" y="40050"/>
                </a:lnTo>
                <a:lnTo>
                  <a:pt x="274079" y="0"/>
                </a:lnTo>
                <a:close/>
              </a:path>
            </a:pathLst>
          </a:custGeom>
          <a:solidFill>
            <a:srgbClr val="00AE9D">
              <a:alpha val="83460"/>
            </a:srgbClr>
          </a:solidFill>
          <a:ln>
            <a:noFill/>
          </a:ln>
        </p:spPr>
      </p:sp>
      <p:sp>
        <p:nvSpPr>
          <p:cNvPr id="10" name="Shape 10"/>
          <p:cNvSpPr/>
          <p:nvPr/>
        </p:nvSpPr>
        <p:spPr>
          <a:xfrm>
            <a:off x="-7867" y="1013309"/>
            <a:ext cx="12191895" cy="5026274"/>
          </a:xfrm>
          <a:custGeom>
            <a:pathLst>
              <a:path extrusionOk="0" h="150792" w="365766">
                <a:moveTo>
                  <a:pt x="365766" y="12416"/>
                </a:moveTo>
                <a:lnTo>
                  <a:pt x="289997" y="0"/>
                </a:lnTo>
                <a:lnTo>
                  <a:pt x="0" y="55421"/>
                </a:lnTo>
                <a:lnTo>
                  <a:pt x="0" y="127486"/>
                </a:lnTo>
                <a:lnTo>
                  <a:pt x="70927" y="150792"/>
                </a:lnTo>
                <a:lnTo>
                  <a:pt x="365766" y="122256"/>
                </a:lnTo>
                <a:close/>
              </a:path>
            </a:pathLst>
          </a:custGeom>
          <a:solidFill>
            <a:srgbClr val="00AE9D">
              <a:alpha val="26540"/>
            </a:srgbClr>
          </a:solidFill>
          <a:ln>
            <a:noFill/>
          </a:ln>
        </p:spPr>
      </p:sp>
      <p:sp>
        <p:nvSpPr>
          <p:cNvPr id="11" name="Shape 11"/>
          <p:cNvSpPr/>
          <p:nvPr/>
        </p:nvSpPr>
        <p:spPr>
          <a:xfrm>
            <a:off x="0" y="1801467"/>
            <a:ext cx="12207795" cy="3852172"/>
          </a:xfrm>
          <a:custGeom>
            <a:pathLst>
              <a:path extrusionOk="0" h="106157" w="366243">
                <a:moveTo>
                  <a:pt x="241" y="0"/>
                </a:moveTo>
                <a:lnTo>
                  <a:pt x="0" y="77929"/>
                </a:lnTo>
                <a:lnTo>
                  <a:pt x="366243" y="106157"/>
                </a:lnTo>
                <a:lnTo>
                  <a:pt x="366243" y="4102"/>
                </a:lnTo>
                <a:close/>
              </a:path>
            </a:pathLst>
          </a:custGeom>
          <a:solidFill>
            <a:srgbClr val="ABE33F">
              <a:alpha val="81150"/>
            </a:srgbClr>
          </a:solidFill>
          <a:ln>
            <a:noFill/>
          </a:ln>
        </p:spPr>
      </p:sp>
      <p:sp>
        <p:nvSpPr>
          <p:cNvPr id="12" name="Shape 12"/>
          <p:cNvSpPr txBox="1"/>
          <p:nvPr>
            <p:ph type="ctrTitle"/>
          </p:nvPr>
        </p:nvSpPr>
        <p:spPr>
          <a:xfrm>
            <a:off x="2292033" y="2655767"/>
            <a:ext cx="7608000" cy="1546500"/>
          </a:xfrm>
          <a:prstGeom prst="rect">
            <a:avLst/>
          </a:prstGeom>
        </p:spPr>
        <p:txBody>
          <a:bodyPr anchorCtr="0" anchor="ctr" bIns="121900" lIns="121900" spcFirstLastPara="1" rIns="121900" wrap="square" tIns="121900"/>
          <a:lstStyle>
            <a:lvl1pPr lvl="0" rtl="0" algn="ctr">
              <a:spcBef>
                <a:spcPts val="0"/>
              </a:spcBef>
              <a:spcAft>
                <a:spcPts val="0"/>
              </a:spcAft>
              <a:buSzPts val="6400"/>
              <a:buNone/>
              <a:defRPr sz="6400"/>
            </a:lvl1pPr>
            <a:lvl2pPr lvl="1" rtl="0" algn="ctr">
              <a:spcBef>
                <a:spcPts val="0"/>
              </a:spcBef>
              <a:spcAft>
                <a:spcPts val="0"/>
              </a:spcAft>
              <a:buSzPts val="6400"/>
              <a:buNone/>
              <a:defRPr sz="6400"/>
            </a:lvl2pPr>
            <a:lvl3pPr lvl="2" rtl="0" algn="ctr">
              <a:spcBef>
                <a:spcPts val="0"/>
              </a:spcBef>
              <a:spcAft>
                <a:spcPts val="0"/>
              </a:spcAft>
              <a:buSzPts val="6400"/>
              <a:buNone/>
              <a:defRPr sz="6400"/>
            </a:lvl3pPr>
            <a:lvl4pPr lvl="3" rtl="0" algn="ctr">
              <a:spcBef>
                <a:spcPts val="0"/>
              </a:spcBef>
              <a:spcAft>
                <a:spcPts val="0"/>
              </a:spcAft>
              <a:buSzPts val="6400"/>
              <a:buNone/>
              <a:defRPr sz="6400"/>
            </a:lvl4pPr>
            <a:lvl5pPr lvl="4" rtl="0" algn="ctr">
              <a:spcBef>
                <a:spcPts val="0"/>
              </a:spcBef>
              <a:spcAft>
                <a:spcPts val="0"/>
              </a:spcAft>
              <a:buSzPts val="6400"/>
              <a:buNone/>
              <a:defRPr sz="6400"/>
            </a:lvl5pPr>
            <a:lvl6pPr lvl="5" rtl="0" algn="ctr">
              <a:spcBef>
                <a:spcPts val="0"/>
              </a:spcBef>
              <a:spcAft>
                <a:spcPts val="0"/>
              </a:spcAft>
              <a:buSzPts val="6400"/>
              <a:buNone/>
              <a:defRPr sz="6400"/>
            </a:lvl6pPr>
            <a:lvl7pPr lvl="6" rtl="0" algn="ctr">
              <a:spcBef>
                <a:spcPts val="0"/>
              </a:spcBef>
              <a:spcAft>
                <a:spcPts val="0"/>
              </a:spcAft>
              <a:buSzPts val="6400"/>
              <a:buNone/>
              <a:defRPr sz="6400"/>
            </a:lvl7pPr>
            <a:lvl8pPr lvl="7" rtl="0" algn="ctr">
              <a:spcBef>
                <a:spcPts val="0"/>
              </a:spcBef>
              <a:spcAft>
                <a:spcPts val="0"/>
              </a:spcAft>
              <a:buSzPts val="6400"/>
              <a:buNone/>
              <a:defRPr sz="6400"/>
            </a:lvl8pPr>
            <a:lvl9pPr lvl="8" rtl="0" algn="ctr">
              <a:spcBef>
                <a:spcPts val="0"/>
              </a:spcBef>
              <a:spcAft>
                <a:spcPts val="0"/>
              </a:spcAft>
              <a:buSzPts val="6400"/>
              <a:buNone/>
              <a:defRPr sz="64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2">
  <p:cSld name="TITLE_2">
    <p:spTree>
      <p:nvGrpSpPr>
        <p:cNvPr id="83" name="Shape 83"/>
        <p:cNvGrpSpPr/>
        <p:nvPr/>
      </p:nvGrpSpPr>
      <p:grpSpPr>
        <a:xfrm>
          <a:off x="0" y="0"/>
          <a:ext cx="0" cy="0"/>
          <a:chOff x="0" y="0"/>
          <a:chExt cx="0" cy="0"/>
        </a:xfrm>
      </p:grpSpPr>
      <p:cxnSp>
        <p:nvCxnSpPr>
          <p:cNvPr id="84" name="Shape 84"/>
          <p:cNvCxnSpPr/>
          <p:nvPr/>
        </p:nvCxnSpPr>
        <p:spPr>
          <a:xfrm>
            <a:off x="5704400" y="3668217"/>
            <a:ext cx="783300" cy="0"/>
          </a:xfrm>
          <a:prstGeom prst="straightConnector1">
            <a:avLst/>
          </a:prstGeom>
          <a:noFill/>
          <a:ln cap="flat" cmpd="sng" w="76200">
            <a:solidFill>
              <a:schemeClr val="dk1"/>
            </a:solidFill>
            <a:prstDash val="solid"/>
            <a:round/>
            <a:headEnd len="sm" w="sm" type="none"/>
            <a:tailEnd len="sm" w="sm" type="none"/>
          </a:ln>
        </p:spPr>
      </p:cxnSp>
      <p:sp>
        <p:nvSpPr>
          <p:cNvPr id="85" name="Shape 85"/>
          <p:cNvSpPr txBox="1"/>
          <p:nvPr>
            <p:ph type="ctrTitle"/>
          </p:nvPr>
        </p:nvSpPr>
        <p:spPr>
          <a:xfrm>
            <a:off x="415600" y="794633"/>
            <a:ext cx="11360700" cy="2610300"/>
          </a:xfrm>
          <a:prstGeom prst="rect">
            <a:avLst/>
          </a:prstGeom>
        </p:spPr>
        <p:txBody>
          <a:bodyPr anchorCtr="0" anchor="b" bIns="121900" lIns="121900" spcFirstLastPara="1" rIns="121900" wrap="square" tIns="121900"/>
          <a:lstStyle>
            <a:lvl1pPr lvl="0" rtl="0" algn="ctr">
              <a:spcBef>
                <a:spcPts val="0"/>
              </a:spcBef>
              <a:spcAft>
                <a:spcPts val="0"/>
              </a:spcAft>
              <a:buSzPts val="7200"/>
              <a:buNone/>
              <a:defRPr sz="72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p:txBody>
      </p:sp>
      <p:sp>
        <p:nvSpPr>
          <p:cNvPr id="86" name="Shape 86"/>
          <p:cNvSpPr txBox="1"/>
          <p:nvPr>
            <p:ph idx="1" type="subTitle"/>
          </p:nvPr>
        </p:nvSpPr>
        <p:spPr>
          <a:xfrm>
            <a:off x="415600" y="4221097"/>
            <a:ext cx="11360700" cy="978000"/>
          </a:xfrm>
          <a:prstGeom prst="rect">
            <a:avLst/>
          </a:prstGeom>
        </p:spPr>
        <p:txBody>
          <a:bodyPr anchorCtr="0" anchor="t" bIns="121900" lIns="121900" spcFirstLastPara="1" rIns="121900" wrap="square" tIns="121900"/>
          <a:lstStyle>
            <a:lvl1pPr lvl="0" rtl="0" algn="ctr">
              <a:lnSpc>
                <a:spcPct val="100000"/>
              </a:lnSpc>
              <a:spcBef>
                <a:spcPts val="800"/>
              </a:spcBef>
              <a:spcAft>
                <a:spcPts val="0"/>
              </a:spcAft>
              <a:buSzPts val="3200"/>
              <a:buNone/>
              <a:defRPr sz="3200"/>
            </a:lvl1pPr>
            <a:lvl2pPr lvl="1" rtl="0" algn="ctr">
              <a:lnSpc>
                <a:spcPct val="100000"/>
              </a:lnSpc>
              <a:spcBef>
                <a:spcPts val="0"/>
              </a:spcBef>
              <a:spcAft>
                <a:spcPts val="0"/>
              </a:spcAft>
              <a:buSzPts val="3200"/>
              <a:buNone/>
              <a:defRPr sz="3200"/>
            </a:lvl2pPr>
            <a:lvl3pPr lvl="2" rtl="0" algn="ctr">
              <a:lnSpc>
                <a:spcPct val="100000"/>
              </a:lnSpc>
              <a:spcBef>
                <a:spcPts val="0"/>
              </a:spcBef>
              <a:spcAft>
                <a:spcPts val="0"/>
              </a:spcAft>
              <a:buSzPts val="3200"/>
              <a:buNone/>
              <a:defRPr sz="3200"/>
            </a:lvl3pPr>
            <a:lvl4pPr lvl="3" rtl="0" algn="ctr">
              <a:lnSpc>
                <a:spcPct val="100000"/>
              </a:lnSpc>
              <a:spcBef>
                <a:spcPts val="0"/>
              </a:spcBef>
              <a:spcAft>
                <a:spcPts val="0"/>
              </a:spcAft>
              <a:buSzPts val="3200"/>
              <a:buNone/>
              <a:defRPr sz="3200"/>
            </a:lvl4pPr>
            <a:lvl5pPr lvl="4" rtl="0" algn="ctr">
              <a:lnSpc>
                <a:spcPct val="100000"/>
              </a:lnSpc>
              <a:spcBef>
                <a:spcPts val="0"/>
              </a:spcBef>
              <a:spcAft>
                <a:spcPts val="0"/>
              </a:spcAft>
              <a:buSzPts val="3200"/>
              <a:buNone/>
              <a:defRPr sz="3200"/>
            </a:lvl5pPr>
            <a:lvl6pPr lvl="5" rtl="0" algn="ctr">
              <a:lnSpc>
                <a:spcPct val="100000"/>
              </a:lnSpc>
              <a:spcBef>
                <a:spcPts val="0"/>
              </a:spcBef>
              <a:spcAft>
                <a:spcPts val="0"/>
              </a:spcAft>
              <a:buSzPts val="3200"/>
              <a:buNone/>
              <a:defRPr sz="3200"/>
            </a:lvl6pPr>
            <a:lvl7pPr lvl="6" rtl="0" algn="ctr">
              <a:lnSpc>
                <a:spcPct val="100000"/>
              </a:lnSpc>
              <a:spcBef>
                <a:spcPts val="0"/>
              </a:spcBef>
              <a:spcAft>
                <a:spcPts val="0"/>
              </a:spcAft>
              <a:buSzPts val="3200"/>
              <a:buNone/>
              <a:defRPr sz="3200"/>
            </a:lvl7pPr>
            <a:lvl8pPr lvl="7" rtl="0" algn="ctr">
              <a:lnSpc>
                <a:spcPct val="100000"/>
              </a:lnSpc>
              <a:spcBef>
                <a:spcPts val="0"/>
              </a:spcBef>
              <a:spcAft>
                <a:spcPts val="0"/>
              </a:spcAft>
              <a:buSzPts val="3200"/>
              <a:buNone/>
              <a:defRPr sz="3200"/>
            </a:lvl8pPr>
            <a:lvl9pPr lvl="8" rtl="0" algn="ctr">
              <a:lnSpc>
                <a:spcPct val="100000"/>
              </a:lnSpc>
              <a:spcBef>
                <a:spcPts val="0"/>
              </a:spcBef>
              <a:spcAft>
                <a:spcPts val="0"/>
              </a:spcAft>
              <a:buSzPts val="3200"/>
              <a:buNone/>
              <a:defRPr sz="3200"/>
            </a:lvl9pPr>
          </a:lstStyle>
          <a:p/>
        </p:txBody>
      </p:sp>
      <p:sp>
        <p:nvSpPr>
          <p:cNvPr id="87" name="Shape 87"/>
          <p:cNvSpPr txBox="1"/>
          <p:nvPr>
            <p:ph idx="12" type="sldNum"/>
          </p:nvPr>
        </p:nvSpPr>
        <p:spPr>
          <a:xfrm>
            <a:off x="11296610" y="6217622"/>
            <a:ext cx="731700" cy="5247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88" name="Shape 88"/>
        <p:cNvGrpSpPr/>
        <p:nvPr/>
      </p:nvGrpSpPr>
      <p:grpSpPr>
        <a:xfrm>
          <a:off x="0" y="0"/>
          <a:ext cx="0" cy="0"/>
          <a:chOff x="0" y="0"/>
          <a:chExt cx="0" cy="0"/>
        </a:xfrm>
      </p:grpSpPr>
      <p:sp>
        <p:nvSpPr>
          <p:cNvPr id="89" name="Shape 89"/>
          <p:cNvSpPr txBox="1"/>
          <p:nvPr>
            <p:ph type="title"/>
          </p:nvPr>
        </p:nvSpPr>
        <p:spPr>
          <a:xfrm>
            <a:off x="838200" y="365125"/>
            <a:ext cx="10515600" cy="1325700"/>
          </a:xfrm>
          <a:prstGeom prst="rect">
            <a:avLst/>
          </a:prstGeom>
          <a:noFill/>
          <a:ln>
            <a:noFill/>
          </a:ln>
        </p:spPr>
        <p:txBody>
          <a:bodyPr anchorCtr="0" anchor="ctr" bIns="121900" lIns="121900" spcFirstLastPara="1" rIns="121900" wrap="square" tIns="1219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3200"/>
              <a:buNone/>
              <a:defRPr sz="1800"/>
            </a:lvl2pPr>
            <a:lvl3pPr lvl="2" rtl="0">
              <a:spcBef>
                <a:spcPts val="0"/>
              </a:spcBef>
              <a:spcAft>
                <a:spcPts val="0"/>
              </a:spcAft>
              <a:buSzPts val="3200"/>
              <a:buNone/>
              <a:defRPr sz="1800"/>
            </a:lvl3pPr>
            <a:lvl4pPr lvl="3" rtl="0">
              <a:spcBef>
                <a:spcPts val="0"/>
              </a:spcBef>
              <a:spcAft>
                <a:spcPts val="0"/>
              </a:spcAft>
              <a:buSzPts val="3200"/>
              <a:buNone/>
              <a:defRPr sz="1800"/>
            </a:lvl4pPr>
            <a:lvl5pPr lvl="4" rtl="0">
              <a:spcBef>
                <a:spcPts val="0"/>
              </a:spcBef>
              <a:spcAft>
                <a:spcPts val="0"/>
              </a:spcAft>
              <a:buSzPts val="3200"/>
              <a:buNone/>
              <a:defRPr sz="1800"/>
            </a:lvl5pPr>
            <a:lvl6pPr lvl="5" rtl="0">
              <a:spcBef>
                <a:spcPts val="0"/>
              </a:spcBef>
              <a:spcAft>
                <a:spcPts val="0"/>
              </a:spcAft>
              <a:buSzPts val="3200"/>
              <a:buNone/>
              <a:defRPr sz="1800"/>
            </a:lvl6pPr>
            <a:lvl7pPr lvl="6" rtl="0">
              <a:spcBef>
                <a:spcPts val="0"/>
              </a:spcBef>
              <a:spcAft>
                <a:spcPts val="0"/>
              </a:spcAft>
              <a:buSzPts val="3200"/>
              <a:buNone/>
              <a:defRPr sz="1800"/>
            </a:lvl7pPr>
            <a:lvl8pPr lvl="7" rtl="0">
              <a:spcBef>
                <a:spcPts val="0"/>
              </a:spcBef>
              <a:spcAft>
                <a:spcPts val="0"/>
              </a:spcAft>
              <a:buSzPts val="3200"/>
              <a:buNone/>
              <a:defRPr sz="1800"/>
            </a:lvl8pPr>
            <a:lvl9pPr lvl="8" rtl="0">
              <a:spcBef>
                <a:spcPts val="0"/>
              </a:spcBef>
              <a:spcAft>
                <a:spcPts val="0"/>
              </a:spcAft>
              <a:buSzPts val="3200"/>
              <a:buNone/>
              <a:defRPr sz="1800"/>
            </a:lvl9pPr>
          </a:lstStyle>
          <a:p/>
        </p:txBody>
      </p:sp>
      <p:sp>
        <p:nvSpPr>
          <p:cNvPr id="90" name="Shape 90"/>
          <p:cNvSpPr txBox="1"/>
          <p:nvPr>
            <p:ph idx="1" type="body"/>
          </p:nvPr>
        </p:nvSpPr>
        <p:spPr>
          <a:xfrm>
            <a:off x="838200" y="1825625"/>
            <a:ext cx="10515600" cy="4351200"/>
          </a:xfrm>
          <a:prstGeom prst="rect">
            <a:avLst/>
          </a:prstGeom>
          <a:noFill/>
          <a:ln>
            <a:noFill/>
          </a:ln>
        </p:spPr>
        <p:txBody>
          <a:bodyPr anchorCtr="0" anchor="t" bIns="121900" lIns="121900" spcFirstLastPara="1" rIns="121900" wrap="square" tIns="1219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1" name="Shape 91"/>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2" name="Shape 92"/>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3" name="Shape 9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solidFill>
          <a:srgbClr val="ABE33F"/>
        </a:solidFill>
      </p:bgPr>
    </p:bg>
    <p:spTree>
      <p:nvGrpSpPr>
        <p:cNvPr id="13" name="Shape 13"/>
        <p:cNvGrpSpPr/>
        <p:nvPr/>
      </p:nvGrpSpPr>
      <p:grpSpPr>
        <a:xfrm>
          <a:off x="0" y="0"/>
          <a:ext cx="0" cy="0"/>
          <a:chOff x="0" y="0"/>
          <a:chExt cx="0" cy="0"/>
        </a:xfrm>
      </p:grpSpPr>
      <p:sp>
        <p:nvSpPr>
          <p:cNvPr id="14" name="Shape 14"/>
          <p:cNvSpPr/>
          <p:nvPr/>
        </p:nvSpPr>
        <p:spPr>
          <a:xfrm flipH="1">
            <a:off x="8338" y="402100"/>
            <a:ext cx="12199762" cy="5995788"/>
          </a:xfrm>
          <a:custGeom>
            <a:pathLst>
              <a:path extrusionOk="0" h="149344" w="366002">
                <a:moveTo>
                  <a:pt x="0" y="55491"/>
                </a:moveTo>
                <a:lnTo>
                  <a:pt x="0" y="107122"/>
                </a:lnTo>
                <a:lnTo>
                  <a:pt x="96507" y="149344"/>
                </a:lnTo>
                <a:lnTo>
                  <a:pt x="366002" y="116290"/>
                </a:lnTo>
                <a:lnTo>
                  <a:pt x="366002" y="40050"/>
                </a:lnTo>
                <a:lnTo>
                  <a:pt x="274079" y="0"/>
                </a:lnTo>
                <a:close/>
              </a:path>
            </a:pathLst>
          </a:custGeom>
          <a:solidFill>
            <a:srgbClr val="004C52"/>
          </a:solidFill>
          <a:ln>
            <a:noFill/>
          </a:ln>
        </p:spPr>
      </p:sp>
      <p:sp>
        <p:nvSpPr>
          <p:cNvPr id="15" name="Shape 15"/>
          <p:cNvSpPr/>
          <p:nvPr/>
        </p:nvSpPr>
        <p:spPr>
          <a:xfrm>
            <a:off x="-7867" y="1005267"/>
            <a:ext cx="12191895" cy="5026274"/>
          </a:xfrm>
          <a:custGeom>
            <a:pathLst>
              <a:path extrusionOk="0" h="150792" w="365766">
                <a:moveTo>
                  <a:pt x="365766" y="12416"/>
                </a:moveTo>
                <a:lnTo>
                  <a:pt x="289997" y="0"/>
                </a:lnTo>
                <a:lnTo>
                  <a:pt x="0" y="55421"/>
                </a:lnTo>
                <a:lnTo>
                  <a:pt x="0" y="127486"/>
                </a:lnTo>
                <a:lnTo>
                  <a:pt x="70927" y="150792"/>
                </a:lnTo>
                <a:lnTo>
                  <a:pt x="365766" y="122256"/>
                </a:lnTo>
                <a:close/>
              </a:path>
            </a:pathLst>
          </a:custGeom>
          <a:solidFill>
            <a:srgbClr val="00AE9D">
              <a:alpha val="26540"/>
            </a:srgbClr>
          </a:solidFill>
          <a:ln>
            <a:noFill/>
          </a:ln>
        </p:spPr>
      </p:sp>
      <p:sp>
        <p:nvSpPr>
          <p:cNvPr id="16" name="Shape 16"/>
          <p:cNvSpPr/>
          <p:nvPr/>
        </p:nvSpPr>
        <p:spPr>
          <a:xfrm>
            <a:off x="0" y="1801467"/>
            <a:ext cx="12207795" cy="3852172"/>
          </a:xfrm>
          <a:custGeom>
            <a:pathLst>
              <a:path extrusionOk="0" h="106157" w="366243">
                <a:moveTo>
                  <a:pt x="241" y="0"/>
                </a:moveTo>
                <a:lnTo>
                  <a:pt x="0" y="77929"/>
                </a:lnTo>
                <a:lnTo>
                  <a:pt x="366243" y="106157"/>
                </a:lnTo>
                <a:lnTo>
                  <a:pt x="366243" y="4102"/>
                </a:lnTo>
                <a:close/>
              </a:path>
            </a:pathLst>
          </a:custGeom>
          <a:solidFill>
            <a:srgbClr val="00AE9D">
              <a:alpha val="83460"/>
            </a:srgbClr>
          </a:solidFill>
          <a:ln>
            <a:noFill/>
          </a:ln>
        </p:spPr>
      </p:sp>
      <p:sp>
        <p:nvSpPr>
          <p:cNvPr id="17" name="Shape 17"/>
          <p:cNvSpPr txBox="1"/>
          <p:nvPr>
            <p:ph type="ctrTitle"/>
          </p:nvPr>
        </p:nvSpPr>
        <p:spPr>
          <a:xfrm>
            <a:off x="2420700" y="2720733"/>
            <a:ext cx="7350900" cy="1546500"/>
          </a:xfrm>
          <a:prstGeom prst="rect">
            <a:avLst/>
          </a:prstGeom>
        </p:spPr>
        <p:txBody>
          <a:bodyPr anchorCtr="0" anchor="b" bIns="121900" lIns="121900" spcFirstLastPara="1" rIns="121900" wrap="square" tIns="121900"/>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8" name="Shape 18"/>
          <p:cNvSpPr txBox="1"/>
          <p:nvPr>
            <p:ph idx="1" type="subTitle"/>
          </p:nvPr>
        </p:nvSpPr>
        <p:spPr>
          <a:xfrm>
            <a:off x="2420500" y="4091533"/>
            <a:ext cx="7350900" cy="1046400"/>
          </a:xfrm>
          <a:prstGeom prst="rect">
            <a:avLst/>
          </a:prstGeom>
        </p:spPr>
        <p:txBody>
          <a:bodyPr anchorCtr="0" anchor="t" bIns="121900" lIns="121900" spcFirstLastPara="1" rIns="121900" wrap="square" tIns="121900"/>
          <a:lstStyle>
            <a:lvl1pPr lvl="0" rtl="0" algn="ctr">
              <a:spcBef>
                <a:spcPts val="0"/>
              </a:spcBef>
              <a:spcAft>
                <a:spcPts val="0"/>
              </a:spcAft>
              <a:buClr>
                <a:srgbClr val="004C52"/>
              </a:buClr>
              <a:buSzPts val="2400"/>
              <a:buNone/>
              <a:defRPr b="1" sz="2400"/>
            </a:lvl1pPr>
            <a:lvl2pPr lvl="1" rtl="0" algn="ctr">
              <a:spcBef>
                <a:spcPts val="0"/>
              </a:spcBef>
              <a:spcAft>
                <a:spcPts val="0"/>
              </a:spcAft>
              <a:buClr>
                <a:srgbClr val="004C52"/>
              </a:buClr>
              <a:buSzPts val="2400"/>
              <a:buNone/>
              <a:defRPr b="1" sz="2400"/>
            </a:lvl2pPr>
            <a:lvl3pPr lvl="2" rtl="0" algn="ctr">
              <a:spcBef>
                <a:spcPts val="0"/>
              </a:spcBef>
              <a:spcAft>
                <a:spcPts val="0"/>
              </a:spcAft>
              <a:buClr>
                <a:srgbClr val="004C52"/>
              </a:buClr>
              <a:buSzPts val="2400"/>
              <a:buNone/>
              <a:defRPr b="1" sz="2400"/>
            </a:lvl3pPr>
            <a:lvl4pPr lvl="3" rtl="0" algn="ctr">
              <a:spcBef>
                <a:spcPts val="0"/>
              </a:spcBef>
              <a:spcAft>
                <a:spcPts val="0"/>
              </a:spcAft>
              <a:buSzPts val="2400"/>
              <a:buNone/>
              <a:defRPr b="1" sz="2400"/>
            </a:lvl4pPr>
            <a:lvl5pPr lvl="4" rtl="0" algn="ctr">
              <a:spcBef>
                <a:spcPts val="0"/>
              </a:spcBef>
              <a:spcAft>
                <a:spcPts val="0"/>
              </a:spcAft>
              <a:buSzPts val="2400"/>
              <a:buNone/>
              <a:defRPr b="1" sz="2400"/>
            </a:lvl5pPr>
            <a:lvl6pPr lvl="5" rtl="0" algn="ctr">
              <a:spcBef>
                <a:spcPts val="0"/>
              </a:spcBef>
              <a:spcAft>
                <a:spcPts val="0"/>
              </a:spcAft>
              <a:buSzPts val="2400"/>
              <a:buNone/>
              <a:defRPr b="1" sz="2400"/>
            </a:lvl6pPr>
            <a:lvl7pPr lvl="6" rtl="0" algn="ctr">
              <a:spcBef>
                <a:spcPts val="0"/>
              </a:spcBef>
              <a:spcAft>
                <a:spcPts val="0"/>
              </a:spcAft>
              <a:buSzPts val="2400"/>
              <a:buNone/>
              <a:defRPr b="1" sz="2400"/>
            </a:lvl7pPr>
            <a:lvl8pPr lvl="7" rtl="0" algn="ctr">
              <a:spcBef>
                <a:spcPts val="0"/>
              </a:spcBef>
              <a:spcAft>
                <a:spcPts val="0"/>
              </a:spcAft>
              <a:buSzPts val="2400"/>
              <a:buNone/>
              <a:defRPr b="1" sz="2400"/>
            </a:lvl8pPr>
            <a:lvl9pPr lvl="8" rtl="0" algn="ctr">
              <a:spcBef>
                <a:spcPts val="0"/>
              </a:spcBef>
              <a:spcAft>
                <a:spcPts val="0"/>
              </a:spcAft>
              <a:buSzPts val="2400"/>
              <a:buNone/>
              <a:defRPr b="1" sz="24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19" name="Shape 19"/>
        <p:cNvGrpSpPr/>
        <p:nvPr/>
      </p:nvGrpSpPr>
      <p:grpSpPr>
        <a:xfrm>
          <a:off x="0" y="0"/>
          <a:ext cx="0" cy="0"/>
          <a:chOff x="0" y="0"/>
          <a:chExt cx="0" cy="0"/>
        </a:xfrm>
      </p:grpSpPr>
      <p:sp>
        <p:nvSpPr>
          <p:cNvPr id="20" name="Shape 20"/>
          <p:cNvSpPr/>
          <p:nvPr/>
        </p:nvSpPr>
        <p:spPr>
          <a:xfrm>
            <a:off x="8033" y="402100"/>
            <a:ext cx="12199762" cy="5995788"/>
          </a:xfrm>
          <a:custGeom>
            <a:pathLst>
              <a:path extrusionOk="0" h="149344" w="366002">
                <a:moveTo>
                  <a:pt x="0" y="55491"/>
                </a:moveTo>
                <a:lnTo>
                  <a:pt x="0" y="107122"/>
                </a:lnTo>
                <a:lnTo>
                  <a:pt x="96507" y="149344"/>
                </a:lnTo>
                <a:lnTo>
                  <a:pt x="366002" y="116290"/>
                </a:lnTo>
                <a:lnTo>
                  <a:pt x="366002" y="40050"/>
                </a:lnTo>
                <a:lnTo>
                  <a:pt x="274079" y="0"/>
                </a:lnTo>
                <a:close/>
              </a:path>
            </a:pathLst>
          </a:custGeom>
          <a:solidFill>
            <a:srgbClr val="004C52"/>
          </a:solidFill>
          <a:ln>
            <a:noFill/>
          </a:ln>
        </p:spPr>
      </p:sp>
      <p:sp>
        <p:nvSpPr>
          <p:cNvPr id="21" name="Shape 21"/>
          <p:cNvSpPr/>
          <p:nvPr/>
        </p:nvSpPr>
        <p:spPr>
          <a:xfrm>
            <a:off x="0" y="2106817"/>
            <a:ext cx="12191695" cy="4455650"/>
          </a:xfrm>
          <a:custGeom>
            <a:pathLst>
              <a:path extrusionOk="0" h="110982" w="365760">
                <a:moveTo>
                  <a:pt x="0" y="0"/>
                </a:moveTo>
                <a:lnTo>
                  <a:pt x="0" y="54526"/>
                </a:lnTo>
                <a:lnTo>
                  <a:pt x="317748" y="110982"/>
                </a:lnTo>
                <a:lnTo>
                  <a:pt x="365760" y="84202"/>
                </a:lnTo>
                <a:lnTo>
                  <a:pt x="365760" y="26780"/>
                </a:lnTo>
                <a:close/>
              </a:path>
            </a:pathLst>
          </a:custGeom>
          <a:solidFill>
            <a:srgbClr val="00AE9D">
              <a:alpha val="83460"/>
            </a:srgbClr>
          </a:solidFill>
          <a:ln>
            <a:noFill/>
          </a:ln>
        </p:spPr>
      </p:sp>
      <p:sp>
        <p:nvSpPr>
          <p:cNvPr id="22" name="Shape 22"/>
          <p:cNvSpPr/>
          <p:nvPr/>
        </p:nvSpPr>
        <p:spPr>
          <a:xfrm>
            <a:off x="-7867" y="547388"/>
            <a:ext cx="12192202" cy="5937655"/>
          </a:xfrm>
          <a:custGeom>
            <a:pathLst>
              <a:path extrusionOk="0" h="147896" w="365036">
                <a:moveTo>
                  <a:pt x="365036" y="21714"/>
                </a:moveTo>
                <a:lnTo>
                  <a:pt x="87097" y="0"/>
                </a:lnTo>
                <a:lnTo>
                  <a:pt x="0" y="57421"/>
                </a:lnTo>
                <a:lnTo>
                  <a:pt x="0" y="117255"/>
                </a:lnTo>
                <a:lnTo>
                  <a:pt x="241266" y="147896"/>
                </a:lnTo>
                <a:lnTo>
                  <a:pt x="365036" y="112913"/>
                </a:lnTo>
                <a:close/>
              </a:path>
            </a:pathLst>
          </a:custGeom>
          <a:solidFill>
            <a:srgbClr val="ABE33F">
              <a:alpha val="81150"/>
            </a:srgbClr>
          </a:solidFill>
          <a:ln>
            <a:noFill/>
          </a:ln>
        </p:spPr>
      </p:sp>
      <p:sp>
        <p:nvSpPr>
          <p:cNvPr id="23" name="Shape 23"/>
          <p:cNvSpPr txBox="1"/>
          <p:nvPr>
            <p:ph idx="1" type="body"/>
          </p:nvPr>
        </p:nvSpPr>
        <p:spPr>
          <a:xfrm>
            <a:off x="2445033" y="3085600"/>
            <a:ext cx="7302000" cy="1093200"/>
          </a:xfrm>
          <a:prstGeom prst="rect">
            <a:avLst/>
          </a:prstGeom>
        </p:spPr>
        <p:txBody>
          <a:bodyPr anchorCtr="0" anchor="ctr" bIns="121900" lIns="121900" spcFirstLastPara="1" rIns="121900" wrap="square" tIns="121900"/>
          <a:lstStyle>
            <a:lvl1pPr indent="-431800" lvl="0" marL="457200" rtl="0" algn="ctr">
              <a:spcBef>
                <a:spcPts val="800"/>
              </a:spcBef>
              <a:spcAft>
                <a:spcPts val="0"/>
              </a:spcAft>
              <a:buClr>
                <a:srgbClr val="FFFFFF"/>
              </a:buClr>
              <a:buSzPts val="3200"/>
              <a:buChar char="◆"/>
              <a:defRPr b="1" i="1">
                <a:solidFill>
                  <a:srgbClr val="FFFFFF"/>
                </a:solidFill>
              </a:defRPr>
            </a:lvl1pPr>
            <a:lvl2pPr indent="-431800" lvl="1" marL="914400" rtl="0" algn="ctr">
              <a:spcBef>
                <a:spcPts val="0"/>
              </a:spcBef>
              <a:spcAft>
                <a:spcPts val="0"/>
              </a:spcAft>
              <a:buClr>
                <a:srgbClr val="FFFFFF"/>
              </a:buClr>
              <a:buSzPts val="3200"/>
              <a:buChar char="◆"/>
              <a:defRPr b="1" i="1">
                <a:solidFill>
                  <a:srgbClr val="FFFFFF"/>
                </a:solidFill>
              </a:defRPr>
            </a:lvl2pPr>
            <a:lvl3pPr indent="-431800" lvl="2" marL="1371600" rtl="0" algn="ctr">
              <a:spcBef>
                <a:spcPts val="0"/>
              </a:spcBef>
              <a:spcAft>
                <a:spcPts val="0"/>
              </a:spcAft>
              <a:buClr>
                <a:srgbClr val="FFFFFF"/>
              </a:buClr>
              <a:buSzPts val="3200"/>
              <a:buChar char="◇"/>
              <a:defRPr b="1" i="1">
                <a:solidFill>
                  <a:srgbClr val="FFFFFF"/>
                </a:solidFill>
              </a:defRPr>
            </a:lvl3pPr>
            <a:lvl4pPr indent="-431800" lvl="3" marL="1828800" rtl="0" algn="ctr">
              <a:spcBef>
                <a:spcPts val="0"/>
              </a:spcBef>
              <a:spcAft>
                <a:spcPts val="0"/>
              </a:spcAft>
              <a:buClr>
                <a:srgbClr val="FFFFFF"/>
              </a:buClr>
              <a:buSzPts val="3200"/>
              <a:buChar char="●"/>
              <a:defRPr b="1" i="1">
                <a:solidFill>
                  <a:srgbClr val="FFFFFF"/>
                </a:solidFill>
              </a:defRPr>
            </a:lvl4pPr>
            <a:lvl5pPr indent="-431800" lvl="4" marL="2286000" rtl="0" algn="ctr">
              <a:spcBef>
                <a:spcPts val="0"/>
              </a:spcBef>
              <a:spcAft>
                <a:spcPts val="0"/>
              </a:spcAft>
              <a:buClr>
                <a:srgbClr val="FFFFFF"/>
              </a:buClr>
              <a:buSzPts val="3200"/>
              <a:buChar char="○"/>
              <a:defRPr b="1" i="1">
                <a:solidFill>
                  <a:srgbClr val="FFFFFF"/>
                </a:solidFill>
              </a:defRPr>
            </a:lvl5pPr>
            <a:lvl6pPr indent="-431800" lvl="5" marL="2743200" rtl="0" algn="ctr">
              <a:spcBef>
                <a:spcPts val="0"/>
              </a:spcBef>
              <a:spcAft>
                <a:spcPts val="0"/>
              </a:spcAft>
              <a:buClr>
                <a:srgbClr val="FFFFFF"/>
              </a:buClr>
              <a:buSzPts val="3200"/>
              <a:buChar char="■"/>
              <a:defRPr b="1" i="1">
                <a:solidFill>
                  <a:srgbClr val="FFFFFF"/>
                </a:solidFill>
              </a:defRPr>
            </a:lvl6pPr>
            <a:lvl7pPr indent="-431800" lvl="6" marL="3200400" rtl="0" algn="ctr">
              <a:spcBef>
                <a:spcPts val="0"/>
              </a:spcBef>
              <a:spcAft>
                <a:spcPts val="0"/>
              </a:spcAft>
              <a:buClr>
                <a:srgbClr val="FFFFFF"/>
              </a:buClr>
              <a:buSzPts val="3200"/>
              <a:buChar char="●"/>
              <a:defRPr b="1" i="1">
                <a:solidFill>
                  <a:srgbClr val="FFFFFF"/>
                </a:solidFill>
              </a:defRPr>
            </a:lvl7pPr>
            <a:lvl8pPr indent="-431800" lvl="7" marL="3657600" rtl="0" algn="ctr">
              <a:spcBef>
                <a:spcPts val="0"/>
              </a:spcBef>
              <a:spcAft>
                <a:spcPts val="0"/>
              </a:spcAft>
              <a:buClr>
                <a:srgbClr val="FFFFFF"/>
              </a:buClr>
              <a:buSzPts val="3200"/>
              <a:buChar char="○"/>
              <a:defRPr b="1" i="1">
                <a:solidFill>
                  <a:srgbClr val="FFFFFF"/>
                </a:solidFill>
              </a:defRPr>
            </a:lvl8pPr>
            <a:lvl9pPr indent="-431800" lvl="8" marL="4114800" rtl="0" algn="ctr">
              <a:spcBef>
                <a:spcPts val="0"/>
              </a:spcBef>
              <a:spcAft>
                <a:spcPts val="0"/>
              </a:spcAft>
              <a:buClr>
                <a:srgbClr val="FFFFFF"/>
              </a:buClr>
              <a:buSzPts val="3200"/>
              <a:buChar char="■"/>
              <a:defRPr b="1" i="1">
                <a:solidFill>
                  <a:srgbClr val="FFFFFF"/>
                </a:solidFill>
              </a:defRPr>
            </a:lvl9pPr>
          </a:lstStyle>
          <a:p/>
        </p:txBody>
      </p:sp>
      <p:sp>
        <p:nvSpPr>
          <p:cNvPr id="24" name="Shape 24"/>
          <p:cNvSpPr txBox="1"/>
          <p:nvPr/>
        </p:nvSpPr>
        <p:spPr>
          <a:xfrm>
            <a:off x="4791200" y="1448225"/>
            <a:ext cx="2609700" cy="871500"/>
          </a:xfrm>
          <a:prstGeom prst="rect">
            <a:avLst/>
          </a:prstGeom>
          <a:noFill/>
          <a:ln>
            <a:noFill/>
          </a:ln>
        </p:spPr>
        <p:txBody>
          <a:bodyPr anchorCtr="0" anchor="t" bIns="121900" lIns="121900" spcFirstLastPara="1" rIns="121900" wrap="square" tIns="121900">
            <a:noAutofit/>
          </a:bodyPr>
          <a:lstStyle/>
          <a:p>
            <a:pPr indent="0" lvl="0" marL="0" rtl="0" algn="ctr">
              <a:spcBef>
                <a:spcPts val="0"/>
              </a:spcBef>
              <a:spcAft>
                <a:spcPts val="0"/>
              </a:spcAft>
              <a:buNone/>
            </a:pPr>
            <a:r>
              <a:rPr b="1" lang="en" sz="8000">
                <a:solidFill>
                  <a:srgbClr val="FFFFFF"/>
                </a:solidFill>
                <a:latin typeface="Raleway"/>
                <a:ea typeface="Raleway"/>
                <a:cs typeface="Raleway"/>
                <a:sym typeface="Raleway"/>
              </a:rPr>
              <a:t>“</a:t>
            </a:r>
            <a:endParaRPr b="1" sz="8000">
              <a:solidFill>
                <a:srgbClr val="FFFFFF"/>
              </a:solidFill>
              <a:latin typeface="Raleway"/>
              <a:ea typeface="Raleway"/>
              <a:cs typeface="Raleway"/>
              <a:sym typeface="Raleway"/>
            </a:endParaRPr>
          </a:p>
        </p:txBody>
      </p:sp>
      <p:sp>
        <p:nvSpPr>
          <p:cNvPr id="25" name="Shape 25"/>
          <p:cNvSpPr/>
          <p:nvPr/>
        </p:nvSpPr>
        <p:spPr>
          <a:xfrm>
            <a:off x="5573200" y="1389167"/>
            <a:ext cx="1045500" cy="1045500"/>
          </a:xfrm>
          <a:prstGeom prst="diamond">
            <a:avLst/>
          </a:prstGeom>
          <a:noFill/>
          <a:ln cap="flat" cmpd="sng" w="28575">
            <a:solidFill>
              <a:srgbClr val="FFFFFF"/>
            </a:solidFill>
            <a:prstDash val="solid"/>
            <a:miter lim="8000"/>
            <a:headEnd len="sm" w="sm" type="none"/>
            <a:tailEnd len="sm" w="sm" type="none"/>
          </a:ln>
        </p:spPr>
        <p:txBody>
          <a:bodyPr anchorCtr="0" anchor="ctr" bIns="121900" lIns="121900" spcFirstLastPara="1" rIns="121900" wrap="square" tIns="121900">
            <a:noAutofit/>
          </a:bodyPr>
          <a:lstStyle/>
          <a:p>
            <a:pPr indent="0" lvl="0" marL="0">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26" name="Shape 26"/>
        <p:cNvGrpSpPr/>
        <p:nvPr/>
      </p:nvGrpSpPr>
      <p:grpSpPr>
        <a:xfrm>
          <a:off x="0" y="0"/>
          <a:ext cx="0" cy="0"/>
          <a:chOff x="0" y="0"/>
          <a:chExt cx="0" cy="0"/>
        </a:xfrm>
      </p:grpSpPr>
      <p:grpSp>
        <p:nvGrpSpPr>
          <p:cNvPr id="27" name="Shape 27"/>
          <p:cNvGrpSpPr/>
          <p:nvPr/>
        </p:nvGrpSpPr>
        <p:grpSpPr>
          <a:xfrm>
            <a:off x="-8033" y="0"/>
            <a:ext cx="12223861" cy="6883961"/>
            <a:chOff x="-6025" y="0"/>
            <a:chExt cx="9168125" cy="5163100"/>
          </a:xfrm>
        </p:grpSpPr>
        <p:sp>
          <p:nvSpPr>
            <p:cNvPr id="28" name="Shape 28"/>
            <p:cNvSpPr/>
            <p:nvPr/>
          </p:nvSpPr>
          <p:spPr>
            <a:xfrm>
              <a:off x="0" y="0"/>
              <a:ext cx="8552900" cy="1333000"/>
            </a:xfrm>
            <a:custGeom>
              <a:pathLst>
                <a:path extrusionOk="0" h="53320" w="342116">
                  <a:moveTo>
                    <a:pt x="0" y="0"/>
                  </a:moveTo>
                  <a:lnTo>
                    <a:pt x="0" y="53320"/>
                  </a:lnTo>
                  <a:lnTo>
                    <a:pt x="342116" y="0"/>
                  </a:lnTo>
                  <a:close/>
                </a:path>
              </a:pathLst>
            </a:custGeom>
            <a:solidFill>
              <a:srgbClr val="004C52"/>
            </a:solidFill>
            <a:ln>
              <a:noFill/>
            </a:ln>
          </p:spPr>
        </p:sp>
        <p:sp>
          <p:nvSpPr>
            <p:cNvPr id="29" name="Shape 29"/>
            <p:cNvSpPr/>
            <p:nvPr/>
          </p:nvSpPr>
          <p:spPr>
            <a:xfrm>
              <a:off x="2563450" y="0"/>
              <a:ext cx="6580550" cy="1272675"/>
            </a:xfrm>
            <a:custGeom>
              <a:pathLst>
                <a:path extrusionOk="0" h="50907" w="263222">
                  <a:moveTo>
                    <a:pt x="0" y="0"/>
                  </a:moveTo>
                  <a:lnTo>
                    <a:pt x="217381" y="50907"/>
                  </a:lnTo>
                  <a:lnTo>
                    <a:pt x="263222" y="10133"/>
                  </a:lnTo>
                  <a:lnTo>
                    <a:pt x="263222" y="0"/>
                  </a:lnTo>
                  <a:close/>
                </a:path>
              </a:pathLst>
            </a:custGeom>
            <a:solidFill>
              <a:srgbClr val="00AE9D">
                <a:alpha val="83460"/>
              </a:srgbClr>
            </a:solidFill>
            <a:ln>
              <a:noFill/>
            </a:ln>
          </p:spPr>
        </p:sp>
        <p:sp>
          <p:nvSpPr>
            <p:cNvPr id="30" name="Shape 30"/>
            <p:cNvSpPr/>
            <p:nvPr/>
          </p:nvSpPr>
          <p:spPr>
            <a:xfrm>
              <a:off x="-6025" y="2"/>
              <a:ext cx="7298300" cy="1471709"/>
            </a:xfrm>
            <a:custGeom>
              <a:pathLst>
                <a:path extrusionOk="0" h="58628" w="291932">
                  <a:moveTo>
                    <a:pt x="0" y="18578"/>
                  </a:moveTo>
                  <a:lnTo>
                    <a:pt x="241" y="34019"/>
                  </a:lnTo>
                  <a:lnTo>
                    <a:pt x="221482" y="58628"/>
                  </a:lnTo>
                  <a:lnTo>
                    <a:pt x="291932" y="0"/>
                  </a:lnTo>
                  <a:close/>
                </a:path>
              </a:pathLst>
            </a:custGeom>
            <a:solidFill>
              <a:srgbClr val="ABE33F">
                <a:alpha val="81150"/>
              </a:srgbClr>
            </a:solidFill>
            <a:ln>
              <a:noFill/>
            </a:ln>
          </p:spPr>
        </p:sp>
        <p:sp>
          <p:nvSpPr>
            <p:cNvPr id="31" name="Shape 31"/>
            <p:cNvSpPr/>
            <p:nvPr/>
          </p:nvSpPr>
          <p:spPr>
            <a:xfrm>
              <a:off x="3596100" y="4667000"/>
              <a:ext cx="5090700" cy="476500"/>
            </a:xfrm>
            <a:custGeom>
              <a:pathLst>
                <a:path extrusionOk="0" h="19060" w="203628">
                  <a:moveTo>
                    <a:pt x="0" y="19060"/>
                  </a:moveTo>
                  <a:lnTo>
                    <a:pt x="203628" y="19060"/>
                  </a:lnTo>
                  <a:lnTo>
                    <a:pt x="157305" y="0"/>
                  </a:lnTo>
                  <a:close/>
                </a:path>
              </a:pathLst>
            </a:custGeom>
            <a:solidFill>
              <a:srgbClr val="004C52"/>
            </a:solidFill>
            <a:ln>
              <a:noFill/>
            </a:ln>
          </p:spPr>
        </p:sp>
        <p:sp>
          <p:nvSpPr>
            <p:cNvPr id="32" name="Shape 32"/>
            <p:cNvSpPr/>
            <p:nvPr/>
          </p:nvSpPr>
          <p:spPr>
            <a:xfrm>
              <a:off x="5525000" y="4692625"/>
              <a:ext cx="3637100" cy="470475"/>
            </a:xfrm>
            <a:custGeom>
              <a:pathLst>
                <a:path extrusionOk="0" h="18819" w="145484">
                  <a:moveTo>
                    <a:pt x="145484" y="0"/>
                  </a:moveTo>
                  <a:lnTo>
                    <a:pt x="145484" y="18819"/>
                  </a:lnTo>
                  <a:lnTo>
                    <a:pt x="0" y="18819"/>
                  </a:lnTo>
                  <a:close/>
                </a:path>
              </a:pathLst>
            </a:custGeom>
            <a:solidFill>
              <a:srgbClr val="00AE9D">
                <a:alpha val="83460"/>
              </a:srgbClr>
            </a:solidFill>
            <a:ln>
              <a:noFill/>
            </a:ln>
          </p:spPr>
        </p:sp>
        <p:sp>
          <p:nvSpPr>
            <p:cNvPr id="33" name="Shape 33"/>
            <p:cNvSpPr/>
            <p:nvPr/>
          </p:nvSpPr>
          <p:spPr>
            <a:xfrm>
              <a:off x="7521475" y="4023125"/>
              <a:ext cx="1634600" cy="1139975"/>
            </a:xfrm>
            <a:custGeom>
              <a:pathLst>
                <a:path extrusionOk="0" h="45599" w="65384">
                  <a:moveTo>
                    <a:pt x="65384" y="27022"/>
                  </a:moveTo>
                  <a:lnTo>
                    <a:pt x="65384" y="0"/>
                  </a:lnTo>
                  <a:lnTo>
                    <a:pt x="0" y="45599"/>
                  </a:lnTo>
                  <a:close/>
                </a:path>
              </a:pathLst>
            </a:custGeom>
            <a:solidFill>
              <a:srgbClr val="ABE33F">
                <a:alpha val="81150"/>
              </a:srgbClr>
            </a:solidFill>
            <a:ln>
              <a:noFill/>
            </a:ln>
          </p:spPr>
        </p:sp>
      </p:grpSp>
      <p:sp>
        <p:nvSpPr>
          <p:cNvPr id="34" name="Shape 34"/>
          <p:cNvSpPr txBox="1"/>
          <p:nvPr>
            <p:ph type="title"/>
          </p:nvPr>
        </p:nvSpPr>
        <p:spPr>
          <a:xfrm>
            <a:off x="1182200" y="531200"/>
            <a:ext cx="9827700" cy="1143300"/>
          </a:xfrm>
          <a:prstGeom prst="rect">
            <a:avLst/>
          </a:prstGeom>
        </p:spPr>
        <p:txBody>
          <a:bodyPr anchorCtr="0" anchor="t" bIns="121900" lIns="121900" spcFirstLastPara="1" rIns="121900" wrap="square" tIns="121900"/>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5" name="Shape 35"/>
          <p:cNvSpPr txBox="1"/>
          <p:nvPr>
            <p:ph idx="1" type="body"/>
          </p:nvPr>
        </p:nvSpPr>
        <p:spPr>
          <a:xfrm>
            <a:off x="1182200" y="2131211"/>
            <a:ext cx="9827700" cy="4436400"/>
          </a:xfrm>
          <a:prstGeom prst="rect">
            <a:avLst/>
          </a:prstGeom>
        </p:spPr>
        <p:txBody>
          <a:bodyPr anchorCtr="0" anchor="t" bIns="121900" lIns="121900" spcFirstLastPara="1" rIns="121900" wrap="square" tIns="121900"/>
          <a:lstStyle>
            <a:lvl1pPr indent="-431800" lvl="0" marL="457200" rtl="0">
              <a:spcBef>
                <a:spcPts val="800"/>
              </a:spcBef>
              <a:spcAft>
                <a:spcPts val="0"/>
              </a:spcAft>
              <a:buSzPts val="3200"/>
              <a:buChar char="◆"/>
              <a:defRPr/>
            </a:lvl1pPr>
            <a:lvl2pPr indent="-431800" lvl="1" marL="914400" rtl="0">
              <a:spcBef>
                <a:spcPts val="0"/>
              </a:spcBef>
              <a:spcAft>
                <a:spcPts val="0"/>
              </a:spcAft>
              <a:buSzPts val="3200"/>
              <a:buChar char="◆"/>
              <a:defRPr/>
            </a:lvl2pPr>
            <a:lvl3pPr indent="-431800" lvl="2" marL="1371600" rtl="0">
              <a:spcBef>
                <a:spcPts val="0"/>
              </a:spcBef>
              <a:spcAft>
                <a:spcPts val="0"/>
              </a:spcAft>
              <a:buSzPts val="3200"/>
              <a:buChar char="◇"/>
              <a:defRPr/>
            </a:lvl3pPr>
            <a:lvl4pPr indent="-431800" lvl="3" marL="1828800" rtl="0">
              <a:spcBef>
                <a:spcPts val="0"/>
              </a:spcBef>
              <a:spcAft>
                <a:spcPts val="0"/>
              </a:spcAft>
              <a:buSzPts val="3200"/>
              <a:buChar char="●"/>
              <a:defRPr/>
            </a:lvl4pPr>
            <a:lvl5pPr indent="-431800" lvl="4" marL="2286000" rtl="0">
              <a:spcBef>
                <a:spcPts val="0"/>
              </a:spcBef>
              <a:spcAft>
                <a:spcPts val="0"/>
              </a:spcAft>
              <a:buSzPts val="3200"/>
              <a:buChar char="○"/>
              <a:defRPr/>
            </a:lvl5pPr>
            <a:lvl6pPr indent="-431800" lvl="5" marL="2743200" rtl="0">
              <a:spcBef>
                <a:spcPts val="0"/>
              </a:spcBef>
              <a:spcAft>
                <a:spcPts val="0"/>
              </a:spcAft>
              <a:buSzPts val="3200"/>
              <a:buChar char="■"/>
              <a:defRPr/>
            </a:lvl6pPr>
            <a:lvl7pPr indent="-431800" lvl="6" marL="3200400" rtl="0">
              <a:spcBef>
                <a:spcPts val="0"/>
              </a:spcBef>
              <a:spcAft>
                <a:spcPts val="0"/>
              </a:spcAft>
              <a:buSzPts val="3200"/>
              <a:buChar char="●"/>
              <a:defRPr/>
            </a:lvl7pPr>
            <a:lvl8pPr indent="-431800" lvl="7" marL="3657600" rtl="0">
              <a:spcBef>
                <a:spcPts val="0"/>
              </a:spcBef>
              <a:spcAft>
                <a:spcPts val="0"/>
              </a:spcAft>
              <a:buSzPts val="3200"/>
              <a:buChar char="○"/>
              <a:defRPr/>
            </a:lvl8pPr>
            <a:lvl9pPr indent="-431800" lvl="8" marL="4114800" rtl="0">
              <a:spcBef>
                <a:spcPts val="0"/>
              </a:spcBef>
              <a:spcAft>
                <a:spcPts val="0"/>
              </a:spcAft>
              <a:buSzPts val="32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36" name="Shape 36"/>
        <p:cNvGrpSpPr/>
        <p:nvPr/>
      </p:nvGrpSpPr>
      <p:grpSpPr>
        <a:xfrm>
          <a:off x="0" y="0"/>
          <a:ext cx="0" cy="0"/>
          <a:chOff x="0" y="0"/>
          <a:chExt cx="0" cy="0"/>
        </a:xfrm>
      </p:grpSpPr>
      <p:grpSp>
        <p:nvGrpSpPr>
          <p:cNvPr id="37" name="Shape 37"/>
          <p:cNvGrpSpPr/>
          <p:nvPr/>
        </p:nvGrpSpPr>
        <p:grpSpPr>
          <a:xfrm>
            <a:off x="-8033" y="0"/>
            <a:ext cx="12223861" cy="6883961"/>
            <a:chOff x="-6025" y="0"/>
            <a:chExt cx="9168125" cy="5163100"/>
          </a:xfrm>
        </p:grpSpPr>
        <p:sp>
          <p:nvSpPr>
            <p:cNvPr id="38" name="Shape 38"/>
            <p:cNvSpPr/>
            <p:nvPr/>
          </p:nvSpPr>
          <p:spPr>
            <a:xfrm>
              <a:off x="0" y="0"/>
              <a:ext cx="8552900" cy="1333000"/>
            </a:xfrm>
            <a:custGeom>
              <a:pathLst>
                <a:path extrusionOk="0" h="53320" w="342116">
                  <a:moveTo>
                    <a:pt x="0" y="0"/>
                  </a:moveTo>
                  <a:lnTo>
                    <a:pt x="0" y="53320"/>
                  </a:lnTo>
                  <a:lnTo>
                    <a:pt x="342116" y="0"/>
                  </a:lnTo>
                  <a:close/>
                </a:path>
              </a:pathLst>
            </a:custGeom>
            <a:solidFill>
              <a:srgbClr val="004C52"/>
            </a:solidFill>
            <a:ln>
              <a:noFill/>
            </a:ln>
          </p:spPr>
        </p:sp>
        <p:sp>
          <p:nvSpPr>
            <p:cNvPr id="39" name="Shape 39"/>
            <p:cNvSpPr/>
            <p:nvPr/>
          </p:nvSpPr>
          <p:spPr>
            <a:xfrm>
              <a:off x="2563450" y="0"/>
              <a:ext cx="6580550" cy="1272675"/>
            </a:xfrm>
            <a:custGeom>
              <a:pathLst>
                <a:path extrusionOk="0" h="50907" w="263222">
                  <a:moveTo>
                    <a:pt x="0" y="0"/>
                  </a:moveTo>
                  <a:lnTo>
                    <a:pt x="217381" y="50907"/>
                  </a:lnTo>
                  <a:lnTo>
                    <a:pt x="263222" y="10133"/>
                  </a:lnTo>
                  <a:lnTo>
                    <a:pt x="263222" y="0"/>
                  </a:lnTo>
                  <a:close/>
                </a:path>
              </a:pathLst>
            </a:custGeom>
            <a:solidFill>
              <a:srgbClr val="00AE9D">
                <a:alpha val="83460"/>
              </a:srgbClr>
            </a:solidFill>
            <a:ln>
              <a:noFill/>
            </a:ln>
          </p:spPr>
        </p:sp>
        <p:sp>
          <p:nvSpPr>
            <p:cNvPr id="40" name="Shape 40"/>
            <p:cNvSpPr/>
            <p:nvPr/>
          </p:nvSpPr>
          <p:spPr>
            <a:xfrm>
              <a:off x="-6025" y="2"/>
              <a:ext cx="7298300" cy="1471709"/>
            </a:xfrm>
            <a:custGeom>
              <a:pathLst>
                <a:path extrusionOk="0" h="58628" w="291932">
                  <a:moveTo>
                    <a:pt x="0" y="18578"/>
                  </a:moveTo>
                  <a:lnTo>
                    <a:pt x="241" y="34019"/>
                  </a:lnTo>
                  <a:lnTo>
                    <a:pt x="221482" y="58628"/>
                  </a:lnTo>
                  <a:lnTo>
                    <a:pt x="291932" y="0"/>
                  </a:lnTo>
                  <a:close/>
                </a:path>
              </a:pathLst>
            </a:custGeom>
            <a:solidFill>
              <a:srgbClr val="ABE33F">
                <a:alpha val="81150"/>
              </a:srgbClr>
            </a:solidFill>
            <a:ln>
              <a:noFill/>
            </a:ln>
          </p:spPr>
        </p:sp>
        <p:sp>
          <p:nvSpPr>
            <p:cNvPr id="41" name="Shape 41"/>
            <p:cNvSpPr/>
            <p:nvPr/>
          </p:nvSpPr>
          <p:spPr>
            <a:xfrm>
              <a:off x="3596100" y="4667000"/>
              <a:ext cx="5090700" cy="476500"/>
            </a:xfrm>
            <a:custGeom>
              <a:pathLst>
                <a:path extrusionOk="0" h="19060" w="203628">
                  <a:moveTo>
                    <a:pt x="0" y="19060"/>
                  </a:moveTo>
                  <a:lnTo>
                    <a:pt x="203628" y="19060"/>
                  </a:lnTo>
                  <a:lnTo>
                    <a:pt x="157305" y="0"/>
                  </a:lnTo>
                  <a:close/>
                </a:path>
              </a:pathLst>
            </a:custGeom>
            <a:solidFill>
              <a:srgbClr val="004C52"/>
            </a:solidFill>
            <a:ln>
              <a:noFill/>
            </a:ln>
          </p:spPr>
        </p:sp>
        <p:sp>
          <p:nvSpPr>
            <p:cNvPr id="42" name="Shape 42"/>
            <p:cNvSpPr/>
            <p:nvPr/>
          </p:nvSpPr>
          <p:spPr>
            <a:xfrm>
              <a:off x="5525000" y="4692625"/>
              <a:ext cx="3637100" cy="470475"/>
            </a:xfrm>
            <a:custGeom>
              <a:pathLst>
                <a:path extrusionOk="0" h="18819" w="145484">
                  <a:moveTo>
                    <a:pt x="145484" y="0"/>
                  </a:moveTo>
                  <a:lnTo>
                    <a:pt x="145484" y="18819"/>
                  </a:lnTo>
                  <a:lnTo>
                    <a:pt x="0" y="18819"/>
                  </a:lnTo>
                  <a:close/>
                </a:path>
              </a:pathLst>
            </a:custGeom>
            <a:solidFill>
              <a:srgbClr val="00AE9D">
                <a:alpha val="83460"/>
              </a:srgbClr>
            </a:solidFill>
            <a:ln>
              <a:noFill/>
            </a:ln>
          </p:spPr>
        </p:sp>
        <p:sp>
          <p:nvSpPr>
            <p:cNvPr id="43" name="Shape 43"/>
            <p:cNvSpPr/>
            <p:nvPr/>
          </p:nvSpPr>
          <p:spPr>
            <a:xfrm>
              <a:off x="7521475" y="4023125"/>
              <a:ext cx="1634600" cy="1139975"/>
            </a:xfrm>
            <a:custGeom>
              <a:pathLst>
                <a:path extrusionOk="0" h="45599" w="65384">
                  <a:moveTo>
                    <a:pt x="65384" y="27022"/>
                  </a:moveTo>
                  <a:lnTo>
                    <a:pt x="65384" y="0"/>
                  </a:lnTo>
                  <a:lnTo>
                    <a:pt x="0" y="45599"/>
                  </a:lnTo>
                  <a:close/>
                </a:path>
              </a:pathLst>
            </a:custGeom>
            <a:solidFill>
              <a:srgbClr val="ABE33F">
                <a:alpha val="81150"/>
              </a:srgbClr>
            </a:solidFill>
            <a:ln>
              <a:noFill/>
            </a:ln>
          </p:spPr>
        </p:sp>
      </p:grpSp>
      <p:sp>
        <p:nvSpPr>
          <p:cNvPr id="44" name="Shape 44"/>
          <p:cNvSpPr txBox="1"/>
          <p:nvPr>
            <p:ph type="title"/>
          </p:nvPr>
        </p:nvSpPr>
        <p:spPr>
          <a:xfrm>
            <a:off x="1182200" y="531200"/>
            <a:ext cx="9827700" cy="1143300"/>
          </a:xfrm>
          <a:prstGeom prst="rect">
            <a:avLst/>
          </a:prstGeom>
        </p:spPr>
        <p:txBody>
          <a:bodyPr anchorCtr="0" anchor="t" bIns="121900" lIns="121900" spcFirstLastPara="1" rIns="121900" wrap="square" tIns="121900"/>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45" name="Shape 45"/>
          <p:cNvSpPr txBox="1"/>
          <p:nvPr>
            <p:ph idx="1" type="body"/>
          </p:nvPr>
        </p:nvSpPr>
        <p:spPr>
          <a:xfrm>
            <a:off x="1206567" y="1994467"/>
            <a:ext cx="4746900" cy="4573200"/>
          </a:xfrm>
          <a:prstGeom prst="rect">
            <a:avLst/>
          </a:prstGeom>
        </p:spPr>
        <p:txBody>
          <a:bodyPr anchorCtr="0" anchor="t" bIns="121900" lIns="121900" spcFirstLastPara="1" rIns="121900" wrap="square" tIns="121900"/>
          <a:lstStyle>
            <a:lvl1pPr indent="-381000" lvl="0" marL="457200" rtl="0">
              <a:spcBef>
                <a:spcPts val="800"/>
              </a:spcBef>
              <a:spcAft>
                <a:spcPts val="0"/>
              </a:spcAft>
              <a:buSzPts val="2400"/>
              <a:buChar char="◆"/>
              <a:defRPr sz="2400"/>
            </a:lvl1pPr>
            <a:lvl2pPr indent="-381000" lvl="1" marL="914400" rtl="0">
              <a:spcBef>
                <a:spcPts val="0"/>
              </a:spcBef>
              <a:spcAft>
                <a:spcPts val="0"/>
              </a:spcAft>
              <a:buSzPts val="2400"/>
              <a:buChar char="◆"/>
              <a:defRPr sz="2400"/>
            </a:lvl2pPr>
            <a:lvl3pPr indent="-381000" lvl="2" marL="1371600" rtl="0">
              <a:spcBef>
                <a:spcPts val="0"/>
              </a:spcBef>
              <a:spcAft>
                <a:spcPts val="0"/>
              </a:spcAft>
              <a:buSzPts val="2400"/>
              <a:buChar char="◇"/>
              <a:defRPr sz="2400"/>
            </a:lvl3pPr>
            <a:lvl4pPr indent="-381000" lvl="3" marL="1828800" rtl="0">
              <a:spcBef>
                <a:spcPts val="0"/>
              </a:spcBef>
              <a:spcAft>
                <a:spcPts val="0"/>
              </a:spcAft>
              <a:buSzPts val="2400"/>
              <a:buChar char="●"/>
              <a:defRPr sz="2400"/>
            </a:lvl4pPr>
            <a:lvl5pPr indent="-381000" lvl="4" marL="2286000" rtl="0">
              <a:spcBef>
                <a:spcPts val="0"/>
              </a:spcBef>
              <a:spcAft>
                <a:spcPts val="0"/>
              </a:spcAft>
              <a:buSzPts val="2400"/>
              <a:buChar char="○"/>
              <a:defRPr sz="2400"/>
            </a:lvl5pPr>
            <a:lvl6pPr indent="-381000" lvl="5" marL="2743200" rtl="0">
              <a:spcBef>
                <a:spcPts val="0"/>
              </a:spcBef>
              <a:spcAft>
                <a:spcPts val="0"/>
              </a:spcAft>
              <a:buSzPts val="2400"/>
              <a:buChar char="■"/>
              <a:defRPr sz="2400"/>
            </a:lvl6pPr>
            <a:lvl7pPr indent="-381000" lvl="6" marL="3200400" rtl="0">
              <a:spcBef>
                <a:spcPts val="0"/>
              </a:spcBef>
              <a:spcAft>
                <a:spcPts val="0"/>
              </a:spcAft>
              <a:buSzPts val="2400"/>
              <a:buChar char="●"/>
              <a:defRPr sz="2400"/>
            </a:lvl7pPr>
            <a:lvl8pPr indent="-381000" lvl="7" marL="3657600" rtl="0">
              <a:spcBef>
                <a:spcPts val="0"/>
              </a:spcBef>
              <a:spcAft>
                <a:spcPts val="0"/>
              </a:spcAft>
              <a:buSzPts val="2400"/>
              <a:buChar char="○"/>
              <a:defRPr sz="2400"/>
            </a:lvl8pPr>
            <a:lvl9pPr indent="-381000" lvl="8" marL="4114800" rtl="0">
              <a:spcBef>
                <a:spcPts val="0"/>
              </a:spcBef>
              <a:spcAft>
                <a:spcPts val="0"/>
              </a:spcAft>
              <a:buSzPts val="2400"/>
              <a:buChar char="■"/>
              <a:defRPr sz="2400"/>
            </a:lvl9pPr>
          </a:lstStyle>
          <a:p/>
        </p:txBody>
      </p:sp>
      <p:sp>
        <p:nvSpPr>
          <p:cNvPr id="46" name="Shape 46"/>
          <p:cNvSpPr txBox="1"/>
          <p:nvPr>
            <p:ph idx="2" type="body"/>
          </p:nvPr>
        </p:nvSpPr>
        <p:spPr>
          <a:xfrm>
            <a:off x="6238906" y="1994467"/>
            <a:ext cx="4746900" cy="4573200"/>
          </a:xfrm>
          <a:prstGeom prst="rect">
            <a:avLst/>
          </a:prstGeom>
        </p:spPr>
        <p:txBody>
          <a:bodyPr anchorCtr="0" anchor="t" bIns="121900" lIns="121900" spcFirstLastPara="1" rIns="121900" wrap="square" tIns="121900"/>
          <a:lstStyle>
            <a:lvl1pPr indent="-381000" lvl="0" marL="457200" rtl="0">
              <a:spcBef>
                <a:spcPts val="800"/>
              </a:spcBef>
              <a:spcAft>
                <a:spcPts val="0"/>
              </a:spcAft>
              <a:buSzPts val="2400"/>
              <a:buChar char="◆"/>
              <a:defRPr sz="2400"/>
            </a:lvl1pPr>
            <a:lvl2pPr indent="-381000" lvl="1" marL="914400" rtl="0">
              <a:spcBef>
                <a:spcPts val="0"/>
              </a:spcBef>
              <a:spcAft>
                <a:spcPts val="0"/>
              </a:spcAft>
              <a:buSzPts val="2400"/>
              <a:buChar char="◆"/>
              <a:defRPr sz="2400"/>
            </a:lvl2pPr>
            <a:lvl3pPr indent="-381000" lvl="2" marL="1371600" rtl="0">
              <a:spcBef>
                <a:spcPts val="0"/>
              </a:spcBef>
              <a:spcAft>
                <a:spcPts val="0"/>
              </a:spcAft>
              <a:buSzPts val="2400"/>
              <a:buChar char="◇"/>
              <a:defRPr sz="2400"/>
            </a:lvl3pPr>
            <a:lvl4pPr indent="-381000" lvl="3" marL="1828800" rtl="0">
              <a:spcBef>
                <a:spcPts val="0"/>
              </a:spcBef>
              <a:spcAft>
                <a:spcPts val="0"/>
              </a:spcAft>
              <a:buSzPts val="2400"/>
              <a:buChar char="●"/>
              <a:defRPr sz="2400"/>
            </a:lvl4pPr>
            <a:lvl5pPr indent="-381000" lvl="4" marL="2286000" rtl="0">
              <a:spcBef>
                <a:spcPts val="0"/>
              </a:spcBef>
              <a:spcAft>
                <a:spcPts val="0"/>
              </a:spcAft>
              <a:buSzPts val="2400"/>
              <a:buChar char="○"/>
              <a:defRPr sz="2400"/>
            </a:lvl5pPr>
            <a:lvl6pPr indent="-381000" lvl="5" marL="2743200" rtl="0">
              <a:spcBef>
                <a:spcPts val="0"/>
              </a:spcBef>
              <a:spcAft>
                <a:spcPts val="0"/>
              </a:spcAft>
              <a:buSzPts val="2400"/>
              <a:buChar char="■"/>
              <a:defRPr sz="2400"/>
            </a:lvl6pPr>
            <a:lvl7pPr indent="-381000" lvl="6" marL="3200400" rtl="0">
              <a:spcBef>
                <a:spcPts val="0"/>
              </a:spcBef>
              <a:spcAft>
                <a:spcPts val="0"/>
              </a:spcAft>
              <a:buSzPts val="2400"/>
              <a:buChar char="●"/>
              <a:defRPr sz="2400"/>
            </a:lvl7pPr>
            <a:lvl8pPr indent="-381000" lvl="7" marL="3657600" rtl="0">
              <a:spcBef>
                <a:spcPts val="0"/>
              </a:spcBef>
              <a:spcAft>
                <a:spcPts val="0"/>
              </a:spcAft>
              <a:buSzPts val="2400"/>
              <a:buChar char="○"/>
              <a:defRPr sz="2400"/>
            </a:lvl8pPr>
            <a:lvl9pPr indent="-381000" lvl="8" marL="4114800" rtl="0">
              <a:spcBef>
                <a:spcPts val="0"/>
              </a:spcBef>
              <a:spcAft>
                <a:spcPts val="0"/>
              </a:spcAft>
              <a:buSzPts val="2400"/>
              <a:buChar char="■"/>
              <a:defRPr sz="24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47" name="Shape 47"/>
        <p:cNvGrpSpPr/>
        <p:nvPr/>
      </p:nvGrpSpPr>
      <p:grpSpPr>
        <a:xfrm>
          <a:off x="0" y="0"/>
          <a:ext cx="0" cy="0"/>
          <a:chOff x="0" y="0"/>
          <a:chExt cx="0" cy="0"/>
        </a:xfrm>
      </p:grpSpPr>
      <p:grpSp>
        <p:nvGrpSpPr>
          <p:cNvPr id="48" name="Shape 48"/>
          <p:cNvGrpSpPr/>
          <p:nvPr/>
        </p:nvGrpSpPr>
        <p:grpSpPr>
          <a:xfrm>
            <a:off x="-8033" y="0"/>
            <a:ext cx="12223861" cy="6883961"/>
            <a:chOff x="-6025" y="0"/>
            <a:chExt cx="9168125" cy="5163100"/>
          </a:xfrm>
        </p:grpSpPr>
        <p:sp>
          <p:nvSpPr>
            <p:cNvPr id="49" name="Shape 49"/>
            <p:cNvSpPr/>
            <p:nvPr/>
          </p:nvSpPr>
          <p:spPr>
            <a:xfrm>
              <a:off x="0" y="0"/>
              <a:ext cx="8552900" cy="1333000"/>
            </a:xfrm>
            <a:custGeom>
              <a:pathLst>
                <a:path extrusionOk="0" h="53320" w="342116">
                  <a:moveTo>
                    <a:pt x="0" y="0"/>
                  </a:moveTo>
                  <a:lnTo>
                    <a:pt x="0" y="53320"/>
                  </a:lnTo>
                  <a:lnTo>
                    <a:pt x="342116" y="0"/>
                  </a:lnTo>
                  <a:close/>
                </a:path>
              </a:pathLst>
            </a:custGeom>
            <a:solidFill>
              <a:srgbClr val="004C52"/>
            </a:solidFill>
            <a:ln>
              <a:noFill/>
            </a:ln>
          </p:spPr>
        </p:sp>
        <p:sp>
          <p:nvSpPr>
            <p:cNvPr id="50" name="Shape 50"/>
            <p:cNvSpPr/>
            <p:nvPr/>
          </p:nvSpPr>
          <p:spPr>
            <a:xfrm>
              <a:off x="2563450" y="0"/>
              <a:ext cx="6580550" cy="1272675"/>
            </a:xfrm>
            <a:custGeom>
              <a:pathLst>
                <a:path extrusionOk="0" h="50907" w="263222">
                  <a:moveTo>
                    <a:pt x="0" y="0"/>
                  </a:moveTo>
                  <a:lnTo>
                    <a:pt x="217381" y="50907"/>
                  </a:lnTo>
                  <a:lnTo>
                    <a:pt x="263222" y="10133"/>
                  </a:lnTo>
                  <a:lnTo>
                    <a:pt x="263222" y="0"/>
                  </a:lnTo>
                  <a:close/>
                </a:path>
              </a:pathLst>
            </a:custGeom>
            <a:solidFill>
              <a:srgbClr val="00AE9D">
                <a:alpha val="83460"/>
              </a:srgbClr>
            </a:solidFill>
            <a:ln>
              <a:noFill/>
            </a:ln>
          </p:spPr>
        </p:sp>
        <p:sp>
          <p:nvSpPr>
            <p:cNvPr id="51" name="Shape 51"/>
            <p:cNvSpPr/>
            <p:nvPr/>
          </p:nvSpPr>
          <p:spPr>
            <a:xfrm>
              <a:off x="-6025" y="2"/>
              <a:ext cx="7298300" cy="1471709"/>
            </a:xfrm>
            <a:custGeom>
              <a:pathLst>
                <a:path extrusionOk="0" h="58628" w="291932">
                  <a:moveTo>
                    <a:pt x="0" y="18578"/>
                  </a:moveTo>
                  <a:lnTo>
                    <a:pt x="241" y="34019"/>
                  </a:lnTo>
                  <a:lnTo>
                    <a:pt x="221482" y="58628"/>
                  </a:lnTo>
                  <a:lnTo>
                    <a:pt x="291932" y="0"/>
                  </a:lnTo>
                  <a:close/>
                </a:path>
              </a:pathLst>
            </a:custGeom>
            <a:solidFill>
              <a:srgbClr val="ABE33F">
                <a:alpha val="81150"/>
              </a:srgbClr>
            </a:solidFill>
            <a:ln>
              <a:noFill/>
            </a:ln>
          </p:spPr>
        </p:sp>
        <p:sp>
          <p:nvSpPr>
            <p:cNvPr id="52" name="Shape 52"/>
            <p:cNvSpPr/>
            <p:nvPr/>
          </p:nvSpPr>
          <p:spPr>
            <a:xfrm>
              <a:off x="3596100" y="4667000"/>
              <a:ext cx="5090700" cy="476500"/>
            </a:xfrm>
            <a:custGeom>
              <a:pathLst>
                <a:path extrusionOk="0" h="19060" w="203628">
                  <a:moveTo>
                    <a:pt x="0" y="19060"/>
                  </a:moveTo>
                  <a:lnTo>
                    <a:pt x="203628" y="19060"/>
                  </a:lnTo>
                  <a:lnTo>
                    <a:pt x="157305" y="0"/>
                  </a:lnTo>
                  <a:close/>
                </a:path>
              </a:pathLst>
            </a:custGeom>
            <a:solidFill>
              <a:srgbClr val="004C52"/>
            </a:solidFill>
            <a:ln>
              <a:noFill/>
            </a:ln>
          </p:spPr>
        </p:sp>
        <p:sp>
          <p:nvSpPr>
            <p:cNvPr id="53" name="Shape 53"/>
            <p:cNvSpPr/>
            <p:nvPr/>
          </p:nvSpPr>
          <p:spPr>
            <a:xfrm>
              <a:off x="5525000" y="4692625"/>
              <a:ext cx="3637100" cy="470475"/>
            </a:xfrm>
            <a:custGeom>
              <a:pathLst>
                <a:path extrusionOk="0" h="18819" w="145484">
                  <a:moveTo>
                    <a:pt x="145484" y="0"/>
                  </a:moveTo>
                  <a:lnTo>
                    <a:pt x="145484" y="18819"/>
                  </a:lnTo>
                  <a:lnTo>
                    <a:pt x="0" y="18819"/>
                  </a:lnTo>
                  <a:close/>
                </a:path>
              </a:pathLst>
            </a:custGeom>
            <a:solidFill>
              <a:srgbClr val="00AE9D">
                <a:alpha val="83460"/>
              </a:srgbClr>
            </a:solidFill>
            <a:ln>
              <a:noFill/>
            </a:ln>
          </p:spPr>
        </p:sp>
        <p:sp>
          <p:nvSpPr>
            <p:cNvPr id="54" name="Shape 54"/>
            <p:cNvSpPr/>
            <p:nvPr/>
          </p:nvSpPr>
          <p:spPr>
            <a:xfrm>
              <a:off x="7521475" y="4023125"/>
              <a:ext cx="1634600" cy="1139975"/>
            </a:xfrm>
            <a:custGeom>
              <a:pathLst>
                <a:path extrusionOk="0" h="45599" w="65384">
                  <a:moveTo>
                    <a:pt x="65384" y="27022"/>
                  </a:moveTo>
                  <a:lnTo>
                    <a:pt x="65384" y="0"/>
                  </a:lnTo>
                  <a:lnTo>
                    <a:pt x="0" y="45599"/>
                  </a:lnTo>
                  <a:close/>
                </a:path>
              </a:pathLst>
            </a:custGeom>
            <a:solidFill>
              <a:srgbClr val="ABE33F">
                <a:alpha val="81150"/>
              </a:srgbClr>
            </a:solidFill>
            <a:ln>
              <a:noFill/>
            </a:ln>
          </p:spPr>
        </p:sp>
      </p:grpSp>
      <p:sp>
        <p:nvSpPr>
          <p:cNvPr id="55" name="Shape 55"/>
          <p:cNvSpPr txBox="1"/>
          <p:nvPr>
            <p:ph type="title"/>
          </p:nvPr>
        </p:nvSpPr>
        <p:spPr>
          <a:xfrm>
            <a:off x="1182200" y="531200"/>
            <a:ext cx="9827700" cy="1143300"/>
          </a:xfrm>
          <a:prstGeom prst="rect">
            <a:avLst/>
          </a:prstGeom>
        </p:spPr>
        <p:txBody>
          <a:bodyPr anchorCtr="0" anchor="t" bIns="121900" lIns="121900" spcFirstLastPara="1" rIns="121900" wrap="square" tIns="121900"/>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56" name="Shape 56"/>
          <p:cNvSpPr txBox="1"/>
          <p:nvPr>
            <p:ph idx="1" type="body"/>
          </p:nvPr>
        </p:nvSpPr>
        <p:spPr>
          <a:xfrm>
            <a:off x="1161000" y="1994467"/>
            <a:ext cx="3153600" cy="4573200"/>
          </a:xfrm>
          <a:prstGeom prst="rect">
            <a:avLst/>
          </a:prstGeom>
        </p:spPr>
        <p:txBody>
          <a:bodyPr anchorCtr="0" anchor="t" bIns="121900" lIns="121900" spcFirstLastPara="1" rIns="121900" wrap="square" tIns="121900"/>
          <a:lstStyle>
            <a:lvl1pPr indent="-349250" lvl="0" marL="457200" rtl="0">
              <a:spcBef>
                <a:spcPts val="800"/>
              </a:spcBef>
              <a:spcAft>
                <a:spcPts val="0"/>
              </a:spcAft>
              <a:buSzPts val="1900"/>
              <a:buChar char="◆"/>
              <a:defRPr sz="1900"/>
            </a:lvl1pPr>
            <a:lvl2pPr indent="-349250" lvl="1" marL="914400" rtl="0">
              <a:spcBef>
                <a:spcPts val="0"/>
              </a:spcBef>
              <a:spcAft>
                <a:spcPts val="0"/>
              </a:spcAft>
              <a:buSzPts val="1900"/>
              <a:buChar char="◆"/>
              <a:defRPr sz="1900"/>
            </a:lvl2pPr>
            <a:lvl3pPr indent="-349250" lvl="2" marL="1371600" rtl="0">
              <a:spcBef>
                <a:spcPts val="0"/>
              </a:spcBef>
              <a:spcAft>
                <a:spcPts val="0"/>
              </a:spcAft>
              <a:buSzPts val="1900"/>
              <a:buChar char="◇"/>
              <a:defRPr sz="1900"/>
            </a:lvl3pPr>
            <a:lvl4pPr indent="-349250" lvl="3" marL="1828800" rtl="0">
              <a:spcBef>
                <a:spcPts val="0"/>
              </a:spcBef>
              <a:spcAft>
                <a:spcPts val="0"/>
              </a:spcAft>
              <a:buSzPts val="1900"/>
              <a:buChar char="●"/>
              <a:defRPr sz="1900"/>
            </a:lvl4pPr>
            <a:lvl5pPr indent="-349250" lvl="4" marL="2286000" rtl="0">
              <a:spcBef>
                <a:spcPts val="0"/>
              </a:spcBef>
              <a:spcAft>
                <a:spcPts val="0"/>
              </a:spcAft>
              <a:buSzPts val="1900"/>
              <a:buChar char="○"/>
              <a:defRPr sz="1900"/>
            </a:lvl5pPr>
            <a:lvl6pPr indent="-349250" lvl="5" marL="2743200" rtl="0">
              <a:spcBef>
                <a:spcPts val="0"/>
              </a:spcBef>
              <a:spcAft>
                <a:spcPts val="0"/>
              </a:spcAft>
              <a:buSzPts val="1900"/>
              <a:buChar char="■"/>
              <a:defRPr sz="1900"/>
            </a:lvl6pPr>
            <a:lvl7pPr indent="-349250" lvl="6" marL="3200400" rtl="0">
              <a:spcBef>
                <a:spcPts val="0"/>
              </a:spcBef>
              <a:spcAft>
                <a:spcPts val="0"/>
              </a:spcAft>
              <a:buSzPts val="1900"/>
              <a:buChar char="●"/>
              <a:defRPr sz="1900"/>
            </a:lvl7pPr>
            <a:lvl8pPr indent="-349250" lvl="7" marL="3657600" rtl="0">
              <a:spcBef>
                <a:spcPts val="0"/>
              </a:spcBef>
              <a:spcAft>
                <a:spcPts val="0"/>
              </a:spcAft>
              <a:buSzPts val="1900"/>
              <a:buChar char="○"/>
              <a:defRPr sz="1900"/>
            </a:lvl8pPr>
            <a:lvl9pPr indent="-349250" lvl="8" marL="4114800" rtl="0">
              <a:spcBef>
                <a:spcPts val="0"/>
              </a:spcBef>
              <a:spcAft>
                <a:spcPts val="0"/>
              </a:spcAft>
              <a:buSzPts val="1900"/>
              <a:buChar char="■"/>
              <a:defRPr sz="1900"/>
            </a:lvl9pPr>
          </a:lstStyle>
          <a:p/>
        </p:txBody>
      </p:sp>
      <p:sp>
        <p:nvSpPr>
          <p:cNvPr id="57" name="Shape 57"/>
          <p:cNvSpPr txBox="1"/>
          <p:nvPr>
            <p:ph idx="2" type="body"/>
          </p:nvPr>
        </p:nvSpPr>
        <p:spPr>
          <a:xfrm>
            <a:off x="4476349" y="1994467"/>
            <a:ext cx="3153600" cy="4573200"/>
          </a:xfrm>
          <a:prstGeom prst="rect">
            <a:avLst/>
          </a:prstGeom>
        </p:spPr>
        <p:txBody>
          <a:bodyPr anchorCtr="0" anchor="t" bIns="121900" lIns="121900" spcFirstLastPara="1" rIns="121900" wrap="square" tIns="121900"/>
          <a:lstStyle>
            <a:lvl1pPr indent="-349250" lvl="0" marL="457200" rtl="0">
              <a:spcBef>
                <a:spcPts val="800"/>
              </a:spcBef>
              <a:spcAft>
                <a:spcPts val="0"/>
              </a:spcAft>
              <a:buSzPts val="1900"/>
              <a:buChar char="◆"/>
              <a:defRPr sz="1900"/>
            </a:lvl1pPr>
            <a:lvl2pPr indent="-349250" lvl="1" marL="914400" rtl="0">
              <a:spcBef>
                <a:spcPts val="0"/>
              </a:spcBef>
              <a:spcAft>
                <a:spcPts val="0"/>
              </a:spcAft>
              <a:buSzPts val="1900"/>
              <a:buChar char="◆"/>
              <a:defRPr sz="1900"/>
            </a:lvl2pPr>
            <a:lvl3pPr indent="-349250" lvl="2" marL="1371600" rtl="0">
              <a:spcBef>
                <a:spcPts val="0"/>
              </a:spcBef>
              <a:spcAft>
                <a:spcPts val="0"/>
              </a:spcAft>
              <a:buSzPts val="1900"/>
              <a:buChar char="◇"/>
              <a:defRPr sz="1900"/>
            </a:lvl3pPr>
            <a:lvl4pPr indent="-349250" lvl="3" marL="1828800" rtl="0">
              <a:spcBef>
                <a:spcPts val="0"/>
              </a:spcBef>
              <a:spcAft>
                <a:spcPts val="0"/>
              </a:spcAft>
              <a:buSzPts val="1900"/>
              <a:buChar char="●"/>
              <a:defRPr sz="1900"/>
            </a:lvl4pPr>
            <a:lvl5pPr indent="-349250" lvl="4" marL="2286000" rtl="0">
              <a:spcBef>
                <a:spcPts val="0"/>
              </a:spcBef>
              <a:spcAft>
                <a:spcPts val="0"/>
              </a:spcAft>
              <a:buSzPts val="1900"/>
              <a:buChar char="○"/>
              <a:defRPr sz="1900"/>
            </a:lvl5pPr>
            <a:lvl6pPr indent="-349250" lvl="5" marL="2743200" rtl="0">
              <a:spcBef>
                <a:spcPts val="0"/>
              </a:spcBef>
              <a:spcAft>
                <a:spcPts val="0"/>
              </a:spcAft>
              <a:buSzPts val="1900"/>
              <a:buChar char="■"/>
              <a:defRPr sz="1900"/>
            </a:lvl6pPr>
            <a:lvl7pPr indent="-349250" lvl="6" marL="3200400" rtl="0">
              <a:spcBef>
                <a:spcPts val="0"/>
              </a:spcBef>
              <a:spcAft>
                <a:spcPts val="0"/>
              </a:spcAft>
              <a:buSzPts val="1900"/>
              <a:buChar char="●"/>
              <a:defRPr sz="1900"/>
            </a:lvl7pPr>
            <a:lvl8pPr indent="-349250" lvl="7" marL="3657600" rtl="0">
              <a:spcBef>
                <a:spcPts val="0"/>
              </a:spcBef>
              <a:spcAft>
                <a:spcPts val="0"/>
              </a:spcAft>
              <a:buSzPts val="1900"/>
              <a:buChar char="○"/>
              <a:defRPr sz="1900"/>
            </a:lvl8pPr>
            <a:lvl9pPr indent="-349250" lvl="8" marL="4114800" rtl="0">
              <a:spcBef>
                <a:spcPts val="0"/>
              </a:spcBef>
              <a:spcAft>
                <a:spcPts val="0"/>
              </a:spcAft>
              <a:buSzPts val="1900"/>
              <a:buChar char="■"/>
              <a:defRPr sz="1900"/>
            </a:lvl9pPr>
          </a:lstStyle>
          <a:p/>
        </p:txBody>
      </p:sp>
      <p:sp>
        <p:nvSpPr>
          <p:cNvPr id="58" name="Shape 58"/>
          <p:cNvSpPr txBox="1"/>
          <p:nvPr>
            <p:ph idx="3" type="body"/>
          </p:nvPr>
        </p:nvSpPr>
        <p:spPr>
          <a:xfrm>
            <a:off x="7791698" y="1994467"/>
            <a:ext cx="3153600" cy="4573200"/>
          </a:xfrm>
          <a:prstGeom prst="rect">
            <a:avLst/>
          </a:prstGeom>
        </p:spPr>
        <p:txBody>
          <a:bodyPr anchorCtr="0" anchor="t" bIns="121900" lIns="121900" spcFirstLastPara="1" rIns="121900" wrap="square" tIns="121900"/>
          <a:lstStyle>
            <a:lvl1pPr indent="-349250" lvl="0" marL="457200" rtl="0">
              <a:spcBef>
                <a:spcPts val="800"/>
              </a:spcBef>
              <a:spcAft>
                <a:spcPts val="0"/>
              </a:spcAft>
              <a:buSzPts val="1900"/>
              <a:buChar char="◆"/>
              <a:defRPr sz="1900"/>
            </a:lvl1pPr>
            <a:lvl2pPr indent="-349250" lvl="1" marL="914400" rtl="0">
              <a:spcBef>
                <a:spcPts val="0"/>
              </a:spcBef>
              <a:spcAft>
                <a:spcPts val="0"/>
              </a:spcAft>
              <a:buSzPts val="1900"/>
              <a:buChar char="◆"/>
              <a:defRPr sz="1900"/>
            </a:lvl2pPr>
            <a:lvl3pPr indent="-349250" lvl="2" marL="1371600" rtl="0">
              <a:spcBef>
                <a:spcPts val="0"/>
              </a:spcBef>
              <a:spcAft>
                <a:spcPts val="0"/>
              </a:spcAft>
              <a:buSzPts val="1900"/>
              <a:buChar char="◇"/>
              <a:defRPr sz="1900"/>
            </a:lvl3pPr>
            <a:lvl4pPr indent="-349250" lvl="3" marL="1828800" rtl="0">
              <a:spcBef>
                <a:spcPts val="0"/>
              </a:spcBef>
              <a:spcAft>
                <a:spcPts val="0"/>
              </a:spcAft>
              <a:buSzPts val="1900"/>
              <a:buChar char="●"/>
              <a:defRPr sz="1900"/>
            </a:lvl4pPr>
            <a:lvl5pPr indent="-349250" lvl="4" marL="2286000" rtl="0">
              <a:spcBef>
                <a:spcPts val="0"/>
              </a:spcBef>
              <a:spcAft>
                <a:spcPts val="0"/>
              </a:spcAft>
              <a:buSzPts val="1900"/>
              <a:buChar char="○"/>
              <a:defRPr sz="1900"/>
            </a:lvl5pPr>
            <a:lvl6pPr indent="-349250" lvl="5" marL="2743200" rtl="0">
              <a:spcBef>
                <a:spcPts val="0"/>
              </a:spcBef>
              <a:spcAft>
                <a:spcPts val="0"/>
              </a:spcAft>
              <a:buSzPts val="1900"/>
              <a:buChar char="■"/>
              <a:defRPr sz="1900"/>
            </a:lvl6pPr>
            <a:lvl7pPr indent="-349250" lvl="6" marL="3200400" rtl="0">
              <a:spcBef>
                <a:spcPts val="0"/>
              </a:spcBef>
              <a:spcAft>
                <a:spcPts val="0"/>
              </a:spcAft>
              <a:buSzPts val="1900"/>
              <a:buChar char="●"/>
              <a:defRPr sz="1900"/>
            </a:lvl7pPr>
            <a:lvl8pPr indent="-349250" lvl="7" marL="3657600" rtl="0">
              <a:spcBef>
                <a:spcPts val="0"/>
              </a:spcBef>
              <a:spcAft>
                <a:spcPts val="0"/>
              </a:spcAft>
              <a:buSzPts val="1900"/>
              <a:buChar char="○"/>
              <a:defRPr sz="1900"/>
            </a:lvl8pPr>
            <a:lvl9pPr indent="-349250" lvl="8" marL="4114800" rtl="0">
              <a:spcBef>
                <a:spcPts val="0"/>
              </a:spcBef>
              <a:spcAft>
                <a:spcPts val="0"/>
              </a:spcAft>
              <a:buSzPts val="1900"/>
              <a:buChar char="■"/>
              <a:defRPr sz="19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9" name="Shape 59"/>
        <p:cNvGrpSpPr/>
        <p:nvPr/>
      </p:nvGrpSpPr>
      <p:grpSpPr>
        <a:xfrm>
          <a:off x="0" y="0"/>
          <a:ext cx="0" cy="0"/>
          <a:chOff x="0" y="0"/>
          <a:chExt cx="0" cy="0"/>
        </a:xfrm>
      </p:grpSpPr>
      <p:grpSp>
        <p:nvGrpSpPr>
          <p:cNvPr id="60" name="Shape 60"/>
          <p:cNvGrpSpPr/>
          <p:nvPr/>
        </p:nvGrpSpPr>
        <p:grpSpPr>
          <a:xfrm>
            <a:off x="-8033" y="0"/>
            <a:ext cx="12223861" cy="6883961"/>
            <a:chOff x="-6025" y="0"/>
            <a:chExt cx="9168125" cy="5163100"/>
          </a:xfrm>
        </p:grpSpPr>
        <p:sp>
          <p:nvSpPr>
            <p:cNvPr id="61" name="Shape 61"/>
            <p:cNvSpPr/>
            <p:nvPr/>
          </p:nvSpPr>
          <p:spPr>
            <a:xfrm>
              <a:off x="0" y="0"/>
              <a:ext cx="8552900" cy="1333000"/>
            </a:xfrm>
            <a:custGeom>
              <a:pathLst>
                <a:path extrusionOk="0" h="53320" w="342116">
                  <a:moveTo>
                    <a:pt x="0" y="0"/>
                  </a:moveTo>
                  <a:lnTo>
                    <a:pt x="0" y="53320"/>
                  </a:lnTo>
                  <a:lnTo>
                    <a:pt x="342116" y="0"/>
                  </a:lnTo>
                  <a:close/>
                </a:path>
              </a:pathLst>
            </a:custGeom>
            <a:solidFill>
              <a:srgbClr val="004C52"/>
            </a:solidFill>
            <a:ln>
              <a:noFill/>
            </a:ln>
          </p:spPr>
        </p:sp>
        <p:sp>
          <p:nvSpPr>
            <p:cNvPr id="62" name="Shape 62"/>
            <p:cNvSpPr/>
            <p:nvPr/>
          </p:nvSpPr>
          <p:spPr>
            <a:xfrm>
              <a:off x="2563450" y="0"/>
              <a:ext cx="6580550" cy="1272675"/>
            </a:xfrm>
            <a:custGeom>
              <a:pathLst>
                <a:path extrusionOk="0" h="50907" w="263222">
                  <a:moveTo>
                    <a:pt x="0" y="0"/>
                  </a:moveTo>
                  <a:lnTo>
                    <a:pt x="217381" y="50907"/>
                  </a:lnTo>
                  <a:lnTo>
                    <a:pt x="263222" y="10133"/>
                  </a:lnTo>
                  <a:lnTo>
                    <a:pt x="263222" y="0"/>
                  </a:lnTo>
                  <a:close/>
                </a:path>
              </a:pathLst>
            </a:custGeom>
            <a:solidFill>
              <a:srgbClr val="00AE9D">
                <a:alpha val="83460"/>
              </a:srgbClr>
            </a:solidFill>
            <a:ln>
              <a:noFill/>
            </a:ln>
          </p:spPr>
        </p:sp>
        <p:sp>
          <p:nvSpPr>
            <p:cNvPr id="63" name="Shape 63"/>
            <p:cNvSpPr/>
            <p:nvPr/>
          </p:nvSpPr>
          <p:spPr>
            <a:xfrm>
              <a:off x="-6025" y="2"/>
              <a:ext cx="7298300" cy="1471709"/>
            </a:xfrm>
            <a:custGeom>
              <a:pathLst>
                <a:path extrusionOk="0" h="58628" w="291932">
                  <a:moveTo>
                    <a:pt x="0" y="18578"/>
                  </a:moveTo>
                  <a:lnTo>
                    <a:pt x="241" y="34019"/>
                  </a:lnTo>
                  <a:lnTo>
                    <a:pt x="221482" y="58628"/>
                  </a:lnTo>
                  <a:lnTo>
                    <a:pt x="291932" y="0"/>
                  </a:lnTo>
                  <a:close/>
                </a:path>
              </a:pathLst>
            </a:custGeom>
            <a:solidFill>
              <a:srgbClr val="ABE33F">
                <a:alpha val="81150"/>
              </a:srgbClr>
            </a:solidFill>
            <a:ln>
              <a:noFill/>
            </a:ln>
          </p:spPr>
        </p:sp>
        <p:sp>
          <p:nvSpPr>
            <p:cNvPr id="64" name="Shape 64"/>
            <p:cNvSpPr/>
            <p:nvPr/>
          </p:nvSpPr>
          <p:spPr>
            <a:xfrm>
              <a:off x="3596100" y="4667000"/>
              <a:ext cx="5090700" cy="476500"/>
            </a:xfrm>
            <a:custGeom>
              <a:pathLst>
                <a:path extrusionOk="0" h="19060" w="203628">
                  <a:moveTo>
                    <a:pt x="0" y="19060"/>
                  </a:moveTo>
                  <a:lnTo>
                    <a:pt x="203628" y="19060"/>
                  </a:lnTo>
                  <a:lnTo>
                    <a:pt x="157305" y="0"/>
                  </a:lnTo>
                  <a:close/>
                </a:path>
              </a:pathLst>
            </a:custGeom>
            <a:solidFill>
              <a:srgbClr val="004C52"/>
            </a:solidFill>
            <a:ln>
              <a:noFill/>
            </a:ln>
          </p:spPr>
        </p:sp>
        <p:sp>
          <p:nvSpPr>
            <p:cNvPr id="65" name="Shape 65"/>
            <p:cNvSpPr/>
            <p:nvPr/>
          </p:nvSpPr>
          <p:spPr>
            <a:xfrm>
              <a:off x="5525000" y="4692625"/>
              <a:ext cx="3637100" cy="470475"/>
            </a:xfrm>
            <a:custGeom>
              <a:pathLst>
                <a:path extrusionOk="0" h="18819" w="145484">
                  <a:moveTo>
                    <a:pt x="145484" y="0"/>
                  </a:moveTo>
                  <a:lnTo>
                    <a:pt x="145484" y="18819"/>
                  </a:lnTo>
                  <a:lnTo>
                    <a:pt x="0" y="18819"/>
                  </a:lnTo>
                  <a:close/>
                </a:path>
              </a:pathLst>
            </a:custGeom>
            <a:solidFill>
              <a:srgbClr val="00AE9D">
                <a:alpha val="83460"/>
              </a:srgbClr>
            </a:solidFill>
            <a:ln>
              <a:noFill/>
            </a:ln>
          </p:spPr>
        </p:sp>
        <p:sp>
          <p:nvSpPr>
            <p:cNvPr id="66" name="Shape 66"/>
            <p:cNvSpPr/>
            <p:nvPr/>
          </p:nvSpPr>
          <p:spPr>
            <a:xfrm>
              <a:off x="7521475" y="4023125"/>
              <a:ext cx="1634600" cy="1139975"/>
            </a:xfrm>
            <a:custGeom>
              <a:pathLst>
                <a:path extrusionOk="0" h="45599" w="65384">
                  <a:moveTo>
                    <a:pt x="65384" y="27022"/>
                  </a:moveTo>
                  <a:lnTo>
                    <a:pt x="65384" y="0"/>
                  </a:lnTo>
                  <a:lnTo>
                    <a:pt x="0" y="45599"/>
                  </a:lnTo>
                  <a:close/>
                </a:path>
              </a:pathLst>
            </a:custGeom>
            <a:solidFill>
              <a:srgbClr val="ABE33F">
                <a:alpha val="81150"/>
              </a:srgbClr>
            </a:solidFill>
            <a:ln>
              <a:noFill/>
            </a:ln>
          </p:spPr>
        </p:sp>
      </p:grpSp>
      <p:sp>
        <p:nvSpPr>
          <p:cNvPr id="67" name="Shape 67"/>
          <p:cNvSpPr txBox="1"/>
          <p:nvPr>
            <p:ph type="title"/>
          </p:nvPr>
        </p:nvSpPr>
        <p:spPr>
          <a:xfrm>
            <a:off x="1182200" y="531200"/>
            <a:ext cx="9827700" cy="1143300"/>
          </a:xfrm>
          <a:prstGeom prst="rect">
            <a:avLst/>
          </a:prstGeom>
        </p:spPr>
        <p:txBody>
          <a:bodyPr anchorCtr="0" anchor="t" bIns="121900" lIns="121900" spcFirstLastPara="1" rIns="121900" wrap="square" tIns="121900"/>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8" name="Shape 68"/>
        <p:cNvGrpSpPr/>
        <p:nvPr/>
      </p:nvGrpSpPr>
      <p:grpSpPr>
        <a:xfrm>
          <a:off x="0" y="0"/>
          <a:ext cx="0" cy="0"/>
          <a:chOff x="0" y="0"/>
          <a:chExt cx="0" cy="0"/>
        </a:xfrm>
      </p:grpSpPr>
      <p:sp>
        <p:nvSpPr>
          <p:cNvPr id="69" name="Shape 69"/>
          <p:cNvSpPr/>
          <p:nvPr/>
        </p:nvSpPr>
        <p:spPr>
          <a:xfrm>
            <a:off x="-3140" y="0"/>
            <a:ext cx="6945810" cy="1311139"/>
          </a:xfrm>
          <a:custGeom>
            <a:pathLst>
              <a:path extrusionOk="0" h="53320" w="342116">
                <a:moveTo>
                  <a:pt x="0" y="0"/>
                </a:moveTo>
                <a:lnTo>
                  <a:pt x="0" y="53320"/>
                </a:lnTo>
                <a:lnTo>
                  <a:pt x="342116" y="0"/>
                </a:lnTo>
                <a:close/>
              </a:path>
            </a:pathLst>
          </a:custGeom>
          <a:solidFill>
            <a:srgbClr val="004C52"/>
          </a:solidFill>
          <a:ln>
            <a:noFill/>
          </a:ln>
        </p:spPr>
      </p:sp>
      <p:sp>
        <p:nvSpPr>
          <p:cNvPr id="70" name="Shape 70"/>
          <p:cNvSpPr/>
          <p:nvPr/>
        </p:nvSpPr>
        <p:spPr>
          <a:xfrm>
            <a:off x="-8033" y="2"/>
            <a:ext cx="5926949" cy="1447525"/>
          </a:xfrm>
          <a:custGeom>
            <a:pathLst>
              <a:path extrusionOk="0" h="58628" w="291932">
                <a:moveTo>
                  <a:pt x="0" y="18578"/>
                </a:moveTo>
                <a:lnTo>
                  <a:pt x="241" y="34019"/>
                </a:lnTo>
                <a:lnTo>
                  <a:pt x="221482" y="58628"/>
                </a:lnTo>
                <a:lnTo>
                  <a:pt x="291932" y="0"/>
                </a:lnTo>
                <a:close/>
              </a:path>
            </a:pathLst>
          </a:custGeom>
          <a:solidFill>
            <a:srgbClr val="ABE33F">
              <a:alpha val="81150"/>
            </a:srgbClr>
          </a:solidFill>
          <a:ln>
            <a:noFill/>
          </a:ln>
        </p:spPr>
      </p:sp>
      <p:sp>
        <p:nvSpPr>
          <p:cNvPr id="71" name="Shape 71"/>
          <p:cNvSpPr/>
          <p:nvPr/>
        </p:nvSpPr>
        <p:spPr>
          <a:xfrm>
            <a:off x="8500633" y="6327662"/>
            <a:ext cx="3398551" cy="534490"/>
          </a:xfrm>
          <a:custGeom>
            <a:pathLst>
              <a:path extrusionOk="0" h="19060" w="203628">
                <a:moveTo>
                  <a:pt x="0" y="19060"/>
                </a:moveTo>
                <a:lnTo>
                  <a:pt x="203628" y="19060"/>
                </a:lnTo>
                <a:lnTo>
                  <a:pt x="157305" y="0"/>
                </a:lnTo>
                <a:close/>
              </a:path>
            </a:pathLst>
          </a:custGeom>
          <a:solidFill>
            <a:srgbClr val="004C52"/>
          </a:solidFill>
          <a:ln>
            <a:noFill/>
          </a:ln>
        </p:spPr>
      </p:sp>
      <p:sp>
        <p:nvSpPr>
          <p:cNvPr id="72" name="Shape 72"/>
          <p:cNvSpPr/>
          <p:nvPr/>
        </p:nvSpPr>
        <p:spPr>
          <a:xfrm>
            <a:off x="9788241" y="6356406"/>
            <a:ext cx="2428128" cy="527732"/>
          </a:xfrm>
          <a:custGeom>
            <a:pathLst>
              <a:path extrusionOk="0" h="18819" w="145484">
                <a:moveTo>
                  <a:pt x="145484" y="0"/>
                </a:moveTo>
                <a:lnTo>
                  <a:pt x="145484" y="18819"/>
                </a:lnTo>
                <a:lnTo>
                  <a:pt x="0" y="18819"/>
                </a:lnTo>
                <a:close/>
              </a:path>
            </a:pathLst>
          </a:custGeom>
          <a:solidFill>
            <a:srgbClr val="00AE9D">
              <a:alpha val="83460"/>
            </a:srgbClr>
          </a:solidFill>
          <a:ln>
            <a:noFill/>
          </a:ln>
        </p:spPr>
      </p:sp>
      <p:sp>
        <p:nvSpPr>
          <p:cNvPr id="73" name="Shape 73"/>
          <p:cNvSpPr/>
          <p:nvPr/>
        </p:nvSpPr>
        <p:spPr>
          <a:xfrm>
            <a:off x="11120956" y="5605433"/>
            <a:ext cx="1091259" cy="1278710"/>
          </a:xfrm>
          <a:custGeom>
            <a:pathLst>
              <a:path extrusionOk="0" h="45599" w="65384">
                <a:moveTo>
                  <a:pt x="65384" y="27022"/>
                </a:moveTo>
                <a:lnTo>
                  <a:pt x="65384" y="0"/>
                </a:lnTo>
                <a:lnTo>
                  <a:pt x="0" y="45599"/>
                </a:lnTo>
                <a:close/>
              </a:path>
            </a:pathLst>
          </a:custGeom>
          <a:solidFill>
            <a:srgbClr val="ABE33F">
              <a:alpha val="81150"/>
            </a:srgbClr>
          </a:solidFill>
          <a:ln>
            <a:noFill/>
          </a:ln>
        </p:spPr>
      </p:sp>
      <p:sp>
        <p:nvSpPr>
          <p:cNvPr id="74" name="Shape 74"/>
          <p:cNvSpPr/>
          <p:nvPr/>
        </p:nvSpPr>
        <p:spPr>
          <a:xfrm>
            <a:off x="2078700" y="-8033"/>
            <a:ext cx="5488896" cy="1259802"/>
          </a:xfrm>
          <a:custGeom>
            <a:pathLst>
              <a:path extrusionOk="0" h="37795" w="164671">
                <a:moveTo>
                  <a:pt x="0" y="241"/>
                </a:moveTo>
                <a:lnTo>
                  <a:pt x="132407" y="37795"/>
                </a:lnTo>
                <a:lnTo>
                  <a:pt x="164671" y="0"/>
                </a:lnTo>
                <a:lnTo>
                  <a:pt x="160329" y="241"/>
                </a:lnTo>
                <a:close/>
              </a:path>
            </a:pathLst>
          </a:custGeom>
          <a:solidFill>
            <a:srgbClr val="00AE9D">
              <a:alpha val="83460"/>
            </a:srgbClr>
          </a:solidFill>
          <a:ln>
            <a:noFill/>
          </a:ln>
        </p:spPr>
      </p:sp>
      <p:sp>
        <p:nvSpPr>
          <p:cNvPr id="75" name="Shape 75"/>
          <p:cNvSpPr txBox="1"/>
          <p:nvPr>
            <p:ph idx="1" type="body"/>
          </p:nvPr>
        </p:nvSpPr>
        <p:spPr>
          <a:xfrm>
            <a:off x="609600" y="5875079"/>
            <a:ext cx="10972800" cy="692700"/>
          </a:xfrm>
          <a:prstGeom prst="rect">
            <a:avLst/>
          </a:prstGeom>
        </p:spPr>
        <p:txBody>
          <a:bodyPr anchorCtr="0" anchor="t" bIns="121900" lIns="121900" spcFirstLastPara="1" rIns="121900" wrap="square" tIns="121900"/>
          <a:lstStyle>
            <a:lvl1pPr indent="-228600" lvl="0" marL="457200" rtl="0" algn="ctr">
              <a:spcBef>
                <a:spcPts val="500"/>
              </a:spcBef>
              <a:spcAft>
                <a:spcPts val="0"/>
              </a:spcAft>
              <a:buSzPts val="1900"/>
              <a:buNone/>
              <a:defRPr sz="1900"/>
            </a:lvl1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6" name="Shape 76"/>
        <p:cNvGrpSpPr/>
        <p:nvPr/>
      </p:nvGrpSpPr>
      <p:grpSpPr>
        <a:xfrm>
          <a:off x="0" y="0"/>
          <a:ext cx="0" cy="0"/>
          <a:chOff x="0" y="0"/>
          <a:chExt cx="0" cy="0"/>
        </a:xfrm>
      </p:grpSpPr>
      <p:sp>
        <p:nvSpPr>
          <p:cNvPr id="77" name="Shape 77"/>
          <p:cNvSpPr/>
          <p:nvPr/>
        </p:nvSpPr>
        <p:spPr>
          <a:xfrm>
            <a:off x="-3140" y="0"/>
            <a:ext cx="6945810" cy="1311139"/>
          </a:xfrm>
          <a:custGeom>
            <a:pathLst>
              <a:path extrusionOk="0" h="53320" w="342116">
                <a:moveTo>
                  <a:pt x="0" y="0"/>
                </a:moveTo>
                <a:lnTo>
                  <a:pt x="0" y="53320"/>
                </a:lnTo>
                <a:lnTo>
                  <a:pt x="342116" y="0"/>
                </a:lnTo>
                <a:close/>
              </a:path>
            </a:pathLst>
          </a:custGeom>
          <a:solidFill>
            <a:srgbClr val="004C52"/>
          </a:solidFill>
          <a:ln>
            <a:noFill/>
          </a:ln>
        </p:spPr>
      </p:sp>
      <p:sp>
        <p:nvSpPr>
          <p:cNvPr id="78" name="Shape 78"/>
          <p:cNvSpPr/>
          <p:nvPr/>
        </p:nvSpPr>
        <p:spPr>
          <a:xfrm>
            <a:off x="-8033" y="2"/>
            <a:ext cx="5926949" cy="1447525"/>
          </a:xfrm>
          <a:custGeom>
            <a:pathLst>
              <a:path extrusionOk="0" h="58628" w="291932">
                <a:moveTo>
                  <a:pt x="0" y="18578"/>
                </a:moveTo>
                <a:lnTo>
                  <a:pt x="241" y="34019"/>
                </a:lnTo>
                <a:lnTo>
                  <a:pt x="221482" y="58628"/>
                </a:lnTo>
                <a:lnTo>
                  <a:pt x="291932" y="0"/>
                </a:lnTo>
                <a:close/>
              </a:path>
            </a:pathLst>
          </a:custGeom>
          <a:solidFill>
            <a:srgbClr val="ABE33F">
              <a:alpha val="81150"/>
            </a:srgbClr>
          </a:solidFill>
          <a:ln>
            <a:noFill/>
          </a:ln>
        </p:spPr>
      </p:sp>
      <p:sp>
        <p:nvSpPr>
          <p:cNvPr id="79" name="Shape 79"/>
          <p:cNvSpPr/>
          <p:nvPr/>
        </p:nvSpPr>
        <p:spPr>
          <a:xfrm>
            <a:off x="8500633" y="6327662"/>
            <a:ext cx="3398551" cy="534490"/>
          </a:xfrm>
          <a:custGeom>
            <a:pathLst>
              <a:path extrusionOk="0" h="19060" w="203628">
                <a:moveTo>
                  <a:pt x="0" y="19060"/>
                </a:moveTo>
                <a:lnTo>
                  <a:pt x="203628" y="19060"/>
                </a:lnTo>
                <a:lnTo>
                  <a:pt x="157305" y="0"/>
                </a:lnTo>
                <a:close/>
              </a:path>
            </a:pathLst>
          </a:custGeom>
          <a:solidFill>
            <a:srgbClr val="004C52"/>
          </a:solidFill>
          <a:ln>
            <a:noFill/>
          </a:ln>
        </p:spPr>
      </p:sp>
      <p:sp>
        <p:nvSpPr>
          <p:cNvPr id="80" name="Shape 80"/>
          <p:cNvSpPr/>
          <p:nvPr/>
        </p:nvSpPr>
        <p:spPr>
          <a:xfrm>
            <a:off x="9788241" y="6356406"/>
            <a:ext cx="2428128" cy="527732"/>
          </a:xfrm>
          <a:custGeom>
            <a:pathLst>
              <a:path extrusionOk="0" h="18819" w="145484">
                <a:moveTo>
                  <a:pt x="145484" y="0"/>
                </a:moveTo>
                <a:lnTo>
                  <a:pt x="145484" y="18819"/>
                </a:lnTo>
                <a:lnTo>
                  <a:pt x="0" y="18819"/>
                </a:lnTo>
                <a:close/>
              </a:path>
            </a:pathLst>
          </a:custGeom>
          <a:solidFill>
            <a:srgbClr val="00AE9D">
              <a:alpha val="83460"/>
            </a:srgbClr>
          </a:solidFill>
          <a:ln>
            <a:noFill/>
          </a:ln>
        </p:spPr>
      </p:sp>
      <p:sp>
        <p:nvSpPr>
          <p:cNvPr id="81" name="Shape 81"/>
          <p:cNvSpPr/>
          <p:nvPr/>
        </p:nvSpPr>
        <p:spPr>
          <a:xfrm>
            <a:off x="11120956" y="5605433"/>
            <a:ext cx="1091259" cy="1278710"/>
          </a:xfrm>
          <a:custGeom>
            <a:pathLst>
              <a:path extrusionOk="0" h="45599" w="65384">
                <a:moveTo>
                  <a:pt x="65384" y="27022"/>
                </a:moveTo>
                <a:lnTo>
                  <a:pt x="65384" y="0"/>
                </a:lnTo>
                <a:lnTo>
                  <a:pt x="0" y="45599"/>
                </a:lnTo>
                <a:close/>
              </a:path>
            </a:pathLst>
          </a:custGeom>
          <a:solidFill>
            <a:srgbClr val="ABE33F">
              <a:alpha val="81150"/>
            </a:srgbClr>
          </a:solidFill>
          <a:ln>
            <a:noFill/>
          </a:ln>
        </p:spPr>
      </p:sp>
      <p:sp>
        <p:nvSpPr>
          <p:cNvPr id="82" name="Shape 82"/>
          <p:cNvSpPr/>
          <p:nvPr/>
        </p:nvSpPr>
        <p:spPr>
          <a:xfrm>
            <a:off x="2078700" y="-8033"/>
            <a:ext cx="5488896" cy="1259802"/>
          </a:xfrm>
          <a:custGeom>
            <a:pathLst>
              <a:path extrusionOk="0" h="37795" w="164671">
                <a:moveTo>
                  <a:pt x="0" y="241"/>
                </a:moveTo>
                <a:lnTo>
                  <a:pt x="132407" y="37795"/>
                </a:lnTo>
                <a:lnTo>
                  <a:pt x="164671" y="0"/>
                </a:lnTo>
                <a:lnTo>
                  <a:pt x="160329" y="241"/>
                </a:lnTo>
                <a:close/>
              </a:path>
            </a:pathLst>
          </a:custGeom>
          <a:solidFill>
            <a:srgbClr val="00AE9D">
              <a:alpha val="83460"/>
            </a:srgbClr>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Shape 6"/>
          <p:cNvSpPr txBox="1"/>
          <p:nvPr>
            <p:ph idx="1" type="body"/>
          </p:nvPr>
        </p:nvSpPr>
        <p:spPr>
          <a:xfrm>
            <a:off x="1182200" y="2131211"/>
            <a:ext cx="9827700" cy="4436400"/>
          </a:xfrm>
          <a:prstGeom prst="rect">
            <a:avLst/>
          </a:prstGeom>
          <a:noFill/>
          <a:ln>
            <a:noFill/>
          </a:ln>
        </p:spPr>
        <p:txBody>
          <a:bodyPr anchorCtr="0" anchor="t" bIns="121900" lIns="121900" spcFirstLastPara="1" rIns="121900" wrap="square" tIns="121900"/>
          <a:lstStyle>
            <a:lvl1pPr indent="-431800" lvl="0" marL="457200" rtl="0">
              <a:spcBef>
                <a:spcPts val="800"/>
              </a:spcBef>
              <a:spcAft>
                <a:spcPts val="0"/>
              </a:spcAft>
              <a:buClr>
                <a:srgbClr val="ABE33F"/>
              </a:buClr>
              <a:buSzPts val="3200"/>
              <a:buFont typeface="Karla"/>
              <a:buChar char="◆"/>
              <a:defRPr sz="3200">
                <a:solidFill>
                  <a:srgbClr val="004C52"/>
                </a:solidFill>
                <a:latin typeface="Karla"/>
                <a:ea typeface="Karla"/>
                <a:cs typeface="Karla"/>
                <a:sym typeface="Karla"/>
              </a:defRPr>
            </a:lvl1pPr>
            <a:lvl2pPr indent="-431800" lvl="1" marL="914400" rtl="0">
              <a:spcBef>
                <a:spcPts val="0"/>
              </a:spcBef>
              <a:spcAft>
                <a:spcPts val="0"/>
              </a:spcAft>
              <a:buClr>
                <a:srgbClr val="ABE33F"/>
              </a:buClr>
              <a:buSzPts val="3200"/>
              <a:buFont typeface="Karla"/>
              <a:buChar char="◆"/>
              <a:defRPr sz="3200">
                <a:solidFill>
                  <a:srgbClr val="004C52"/>
                </a:solidFill>
                <a:latin typeface="Karla"/>
                <a:ea typeface="Karla"/>
                <a:cs typeface="Karla"/>
                <a:sym typeface="Karla"/>
              </a:defRPr>
            </a:lvl2pPr>
            <a:lvl3pPr indent="-431800" lvl="2" marL="1371600" rtl="0">
              <a:spcBef>
                <a:spcPts val="0"/>
              </a:spcBef>
              <a:spcAft>
                <a:spcPts val="0"/>
              </a:spcAft>
              <a:buClr>
                <a:srgbClr val="ABE33F"/>
              </a:buClr>
              <a:buSzPts val="3200"/>
              <a:buFont typeface="Karla"/>
              <a:buChar char="◇"/>
              <a:defRPr sz="3200">
                <a:solidFill>
                  <a:srgbClr val="004C52"/>
                </a:solidFill>
                <a:latin typeface="Karla"/>
                <a:ea typeface="Karla"/>
                <a:cs typeface="Karla"/>
                <a:sym typeface="Karla"/>
              </a:defRPr>
            </a:lvl3pPr>
            <a:lvl4pPr indent="-431800" lvl="3" marL="1828800" rtl="0">
              <a:spcBef>
                <a:spcPts val="0"/>
              </a:spcBef>
              <a:spcAft>
                <a:spcPts val="0"/>
              </a:spcAft>
              <a:buClr>
                <a:srgbClr val="004C52"/>
              </a:buClr>
              <a:buSzPts val="3200"/>
              <a:buFont typeface="Karla"/>
              <a:buChar char="●"/>
              <a:defRPr sz="3200">
                <a:solidFill>
                  <a:srgbClr val="004C52"/>
                </a:solidFill>
                <a:latin typeface="Karla"/>
                <a:ea typeface="Karla"/>
                <a:cs typeface="Karla"/>
                <a:sym typeface="Karla"/>
              </a:defRPr>
            </a:lvl4pPr>
            <a:lvl5pPr indent="-431800" lvl="4" marL="2286000" rtl="0">
              <a:spcBef>
                <a:spcPts val="0"/>
              </a:spcBef>
              <a:spcAft>
                <a:spcPts val="0"/>
              </a:spcAft>
              <a:buClr>
                <a:srgbClr val="004C52"/>
              </a:buClr>
              <a:buSzPts val="3200"/>
              <a:buFont typeface="Karla"/>
              <a:buChar char="○"/>
              <a:defRPr sz="3200">
                <a:solidFill>
                  <a:srgbClr val="004C52"/>
                </a:solidFill>
                <a:latin typeface="Karla"/>
                <a:ea typeface="Karla"/>
                <a:cs typeface="Karla"/>
                <a:sym typeface="Karla"/>
              </a:defRPr>
            </a:lvl5pPr>
            <a:lvl6pPr indent="-431800" lvl="5" marL="2743200" rtl="0">
              <a:spcBef>
                <a:spcPts val="0"/>
              </a:spcBef>
              <a:spcAft>
                <a:spcPts val="0"/>
              </a:spcAft>
              <a:buClr>
                <a:srgbClr val="004C52"/>
              </a:buClr>
              <a:buSzPts val="3200"/>
              <a:buFont typeface="Karla"/>
              <a:buChar char="■"/>
              <a:defRPr sz="3200">
                <a:solidFill>
                  <a:srgbClr val="004C52"/>
                </a:solidFill>
                <a:latin typeface="Karla"/>
                <a:ea typeface="Karla"/>
                <a:cs typeface="Karla"/>
                <a:sym typeface="Karla"/>
              </a:defRPr>
            </a:lvl6pPr>
            <a:lvl7pPr indent="-431800" lvl="6" marL="3200400" rtl="0">
              <a:spcBef>
                <a:spcPts val="0"/>
              </a:spcBef>
              <a:spcAft>
                <a:spcPts val="0"/>
              </a:spcAft>
              <a:buClr>
                <a:srgbClr val="004C52"/>
              </a:buClr>
              <a:buSzPts val="3200"/>
              <a:buFont typeface="Karla"/>
              <a:buChar char="●"/>
              <a:defRPr sz="3200">
                <a:solidFill>
                  <a:srgbClr val="004C52"/>
                </a:solidFill>
                <a:latin typeface="Karla"/>
                <a:ea typeface="Karla"/>
                <a:cs typeface="Karla"/>
                <a:sym typeface="Karla"/>
              </a:defRPr>
            </a:lvl7pPr>
            <a:lvl8pPr indent="-431800" lvl="7" marL="3657600" rtl="0">
              <a:spcBef>
                <a:spcPts val="0"/>
              </a:spcBef>
              <a:spcAft>
                <a:spcPts val="0"/>
              </a:spcAft>
              <a:buClr>
                <a:srgbClr val="004C52"/>
              </a:buClr>
              <a:buSzPts val="3200"/>
              <a:buFont typeface="Karla"/>
              <a:buChar char="○"/>
              <a:defRPr sz="3200">
                <a:solidFill>
                  <a:srgbClr val="004C52"/>
                </a:solidFill>
                <a:latin typeface="Karla"/>
                <a:ea typeface="Karla"/>
                <a:cs typeface="Karla"/>
                <a:sym typeface="Karla"/>
              </a:defRPr>
            </a:lvl8pPr>
            <a:lvl9pPr indent="-431800" lvl="8" marL="4114800" rtl="0">
              <a:spcBef>
                <a:spcPts val="0"/>
              </a:spcBef>
              <a:spcAft>
                <a:spcPts val="0"/>
              </a:spcAft>
              <a:buClr>
                <a:srgbClr val="004C52"/>
              </a:buClr>
              <a:buSzPts val="3200"/>
              <a:buFont typeface="Karla"/>
              <a:buChar char="■"/>
              <a:defRPr sz="3200">
                <a:solidFill>
                  <a:srgbClr val="004C52"/>
                </a:solidFill>
                <a:latin typeface="Karla"/>
                <a:ea typeface="Karla"/>
                <a:cs typeface="Karla"/>
                <a:sym typeface="Karla"/>
              </a:defRPr>
            </a:lvl9pPr>
          </a:lstStyle>
          <a:p/>
        </p:txBody>
      </p:sp>
      <p:sp>
        <p:nvSpPr>
          <p:cNvPr id="7" name="Shape 7"/>
          <p:cNvSpPr txBox="1"/>
          <p:nvPr>
            <p:ph type="title"/>
          </p:nvPr>
        </p:nvSpPr>
        <p:spPr>
          <a:xfrm>
            <a:off x="1182200" y="531200"/>
            <a:ext cx="9827700" cy="1143300"/>
          </a:xfrm>
          <a:prstGeom prst="rect">
            <a:avLst/>
          </a:prstGeom>
          <a:noFill/>
          <a:ln>
            <a:noFill/>
          </a:ln>
        </p:spPr>
        <p:txBody>
          <a:bodyPr anchorCtr="0" anchor="t" bIns="121900" lIns="121900" spcFirstLastPara="1" rIns="121900" wrap="square" tIns="121900"/>
          <a:lstStyle>
            <a:lvl1pPr lvl="0" rtl="0">
              <a:spcBef>
                <a:spcPts val="0"/>
              </a:spcBef>
              <a:spcAft>
                <a:spcPts val="0"/>
              </a:spcAft>
              <a:buClr>
                <a:srgbClr val="FFFFFF"/>
              </a:buClr>
              <a:buSzPts val="3200"/>
              <a:buFont typeface="Raleway"/>
              <a:buNone/>
              <a:defRPr b="1" sz="3200">
                <a:solidFill>
                  <a:srgbClr val="FFFFFF"/>
                </a:solidFill>
                <a:latin typeface="Raleway"/>
                <a:ea typeface="Raleway"/>
                <a:cs typeface="Raleway"/>
                <a:sym typeface="Raleway"/>
              </a:defRPr>
            </a:lvl1pPr>
            <a:lvl2pPr lvl="1" rtl="0">
              <a:spcBef>
                <a:spcPts val="0"/>
              </a:spcBef>
              <a:spcAft>
                <a:spcPts val="0"/>
              </a:spcAft>
              <a:buClr>
                <a:srgbClr val="FFFFFF"/>
              </a:buClr>
              <a:buSzPts val="3200"/>
              <a:buFont typeface="Raleway"/>
              <a:buNone/>
              <a:defRPr b="1" sz="3200">
                <a:solidFill>
                  <a:srgbClr val="FFFFFF"/>
                </a:solidFill>
                <a:latin typeface="Raleway"/>
                <a:ea typeface="Raleway"/>
                <a:cs typeface="Raleway"/>
                <a:sym typeface="Raleway"/>
              </a:defRPr>
            </a:lvl2pPr>
            <a:lvl3pPr lvl="2" rtl="0">
              <a:spcBef>
                <a:spcPts val="0"/>
              </a:spcBef>
              <a:spcAft>
                <a:spcPts val="0"/>
              </a:spcAft>
              <a:buClr>
                <a:srgbClr val="FFFFFF"/>
              </a:buClr>
              <a:buSzPts val="3200"/>
              <a:buFont typeface="Raleway"/>
              <a:buNone/>
              <a:defRPr b="1" sz="3200">
                <a:solidFill>
                  <a:srgbClr val="FFFFFF"/>
                </a:solidFill>
                <a:latin typeface="Raleway"/>
                <a:ea typeface="Raleway"/>
                <a:cs typeface="Raleway"/>
                <a:sym typeface="Raleway"/>
              </a:defRPr>
            </a:lvl3pPr>
            <a:lvl4pPr lvl="3" rtl="0">
              <a:spcBef>
                <a:spcPts val="0"/>
              </a:spcBef>
              <a:spcAft>
                <a:spcPts val="0"/>
              </a:spcAft>
              <a:buClr>
                <a:srgbClr val="FFFFFF"/>
              </a:buClr>
              <a:buSzPts val="3200"/>
              <a:buFont typeface="Raleway"/>
              <a:buNone/>
              <a:defRPr b="1" sz="3200">
                <a:solidFill>
                  <a:srgbClr val="FFFFFF"/>
                </a:solidFill>
                <a:latin typeface="Raleway"/>
                <a:ea typeface="Raleway"/>
                <a:cs typeface="Raleway"/>
                <a:sym typeface="Raleway"/>
              </a:defRPr>
            </a:lvl4pPr>
            <a:lvl5pPr lvl="4" rtl="0">
              <a:spcBef>
                <a:spcPts val="0"/>
              </a:spcBef>
              <a:spcAft>
                <a:spcPts val="0"/>
              </a:spcAft>
              <a:buClr>
                <a:srgbClr val="FFFFFF"/>
              </a:buClr>
              <a:buSzPts val="3200"/>
              <a:buFont typeface="Raleway"/>
              <a:buNone/>
              <a:defRPr b="1" sz="3200">
                <a:solidFill>
                  <a:srgbClr val="FFFFFF"/>
                </a:solidFill>
                <a:latin typeface="Raleway"/>
                <a:ea typeface="Raleway"/>
                <a:cs typeface="Raleway"/>
                <a:sym typeface="Raleway"/>
              </a:defRPr>
            </a:lvl5pPr>
            <a:lvl6pPr lvl="5" rtl="0">
              <a:spcBef>
                <a:spcPts val="0"/>
              </a:spcBef>
              <a:spcAft>
                <a:spcPts val="0"/>
              </a:spcAft>
              <a:buClr>
                <a:srgbClr val="FFFFFF"/>
              </a:buClr>
              <a:buSzPts val="3200"/>
              <a:buFont typeface="Raleway"/>
              <a:buNone/>
              <a:defRPr b="1" sz="3200">
                <a:solidFill>
                  <a:srgbClr val="FFFFFF"/>
                </a:solidFill>
                <a:latin typeface="Raleway"/>
                <a:ea typeface="Raleway"/>
                <a:cs typeface="Raleway"/>
                <a:sym typeface="Raleway"/>
              </a:defRPr>
            </a:lvl6pPr>
            <a:lvl7pPr lvl="6" rtl="0">
              <a:spcBef>
                <a:spcPts val="0"/>
              </a:spcBef>
              <a:spcAft>
                <a:spcPts val="0"/>
              </a:spcAft>
              <a:buClr>
                <a:srgbClr val="FFFFFF"/>
              </a:buClr>
              <a:buSzPts val="3200"/>
              <a:buFont typeface="Raleway"/>
              <a:buNone/>
              <a:defRPr b="1" sz="3200">
                <a:solidFill>
                  <a:srgbClr val="FFFFFF"/>
                </a:solidFill>
                <a:latin typeface="Raleway"/>
                <a:ea typeface="Raleway"/>
                <a:cs typeface="Raleway"/>
                <a:sym typeface="Raleway"/>
              </a:defRPr>
            </a:lvl7pPr>
            <a:lvl8pPr lvl="7" rtl="0">
              <a:spcBef>
                <a:spcPts val="0"/>
              </a:spcBef>
              <a:spcAft>
                <a:spcPts val="0"/>
              </a:spcAft>
              <a:buClr>
                <a:srgbClr val="FFFFFF"/>
              </a:buClr>
              <a:buSzPts val="3200"/>
              <a:buFont typeface="Raleway"/>
              <a:buNone/>
              <a:defRPr b="1" sz="3200">
                <a:solidFill>
                  <a:srgbClr val="FFFFFF"/>
                </a:solidFill>
                <a:latin typeface="Raleway"/>
                <a:ea typeface="Raleway"/>
                <a:cs typeface="Raleway"/>
                <a:sym typeface="Raleway"/>
              </a:defRPr>
            </a:lvl8pPr>
            <a:lvl9pPr lvl="8" rtl="0">
              <a:spcBef>
                <a:spcPts val="0"/>
              </a:spcBef>
              <a:spcAft>
                <a:spcPts val="0"/>
              </a:spcAft>
              <a:buClr>
                <a:srgbClr val="FFFFFF"/>
              </a:buClr>
              <a:buSzPts val="3200"/>
              <a:buFont typeface="Raleway"/>
              <a:buNone/>
              <a:defRPr b="1" sz="3200">
                <a:solidFill>
                  <a:srgbClr val="FFFFFF"/>
                </a:solidFill>
                <a:latin typeface="Raleway"/>
                <a:ea typeface="Raleway"/>
                <a:cs typeface="Raleway"/>
                <a:sym typeface="Raleway"/>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6.jpg"/><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image" Target="../media/image21.png"/><Relationship Id="rId6" Type="http://schemas.openxmlformats.org/officeDocument/2006/relationships/image" Target="../media/image34.png"/><Relationship Id="rId7" Type="http://schemas.openxmlformats.org/officeDocument/2006/relationships/image" Target="../media/image29.png"/><Relationship Id="rId8"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25.jpg"/><Relationship Id="rId4" Type="http://schemas.openxmlformats.org/officeDocument/2006/relationships/image" Target="../media/image19.png"/><Relationship Id="rId5" Type="http://schemas.openxmlformats.org/officeDocument/2006/relationships/image" Target="../media/image26.png"/><Relationship Id="rId6" Type="http://schemas.openxmlformats.org/officeDocument/2006/relationships/image" Target="../media/image17.png"/><Relationship Id="rId7" Type="http://schemas.openxmlformats.org/officeDocument/2006/relationships/image" Target="../media/image1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11.jpg"/><Relationship Id="rId10" Type="http://schemas.openxmlformats.org/officeDocument/2006/relationships/image" Target="../media/image32.png"/><Relationship Id="rId9" Type="http://schemas.openxmlformats.org/officeDocument/2006/relationships/image" Target="../media/image31.png"/><Relationship Id="rId5" Type="http://schemas.openxmlformats.org/officeDocument/2006/relationships/image" Target="../media/image24.png"/><Relationship Id="rId6" Type="http://schemas.openxmlformats.org/officeDocument/2006/relationships/image" Target="../media/image18.jpg"/><Relationship Id="rId7" Type="http://schemas.openxmlformats.org/officeDocument/2006/relationships/image" Target="../media/image28.png"/><Relationship Id="rId8"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7.png"/><Relationship Id="rId4" Type="http://schemas.openxmlformats.org/officeDocument/2006/relationships/image" Target="../media/image3.png"/><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ctrTitle"/>
          </p:nvPr>
        </p:nvSpPr>
        <p:spPr>
          <a:xfrm>
            <a:off x="415600" y="794633"/>
            <a:ext cx="11360700" cy="26103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6000"/>
              <a:buFont typeface="Calibri"/>
              <a:buNone/>
            </a:pPr>
            <a:r>
              <a:rPr b="0" i="0" lang="en" sz="6000" u="none" cap="none" strike="noStrike">
                <a:solidFill>
                  <a:schemeClr val="dk1"/>
                </a:solidFill>
                <a:latin typeface="Calibri"/>
                <a:ea typeface="Calibri"/>
                <a:cs typeface="Calibri"/>
                <a:sym typeface="Calibri"/>
              </a:rPr>
              <a:t>Cloud-based Lecture Capturing System</a:t>
            </a:r>
            <a:endParaRPr/>
          </a:p>
        </p:txBody>
      </p:sp>
      <p:graphicFrame>
        <p:nvGraphicFramePr>
          <p:cNvPr id="99" name="Shape 99"/>
          <p:cNvGraphicFramePr/>
          <p:nvPr/>
        </p:nvGraphicFramePr>
        <p:xfrm>
          <a:off x="3482109" y="4700538"/>
          <a:ext cx="3000000" cy="3000000"/>
        </p:xfrm>
        <a:graphic>
          <a:graphicData uri="http://schemas.openxmlformats.org/drawingml/2006/table">
            <a:tbl>
              <a:tblPr bandRow="1" firstRow="1">
                <a:noFill/>
                <a:tableStyleId>{CB5C332C-195E-4343-8912-62AB018247F6}</a:tableStyleId>
              </a:tblPr>
              <a:tblGrid>
                <a:gridCol w="4064000"/>
                <a:gridCol w="4064000"/>
              </a:tblGrid>
              <a:tr h="370850">
                <a:tc>
                  <a:txBody>
                    <a:bodyPr>
                      <a:noAutofit/>
                    </a:bodyPr>
                    <a:lstStyle/>
                    <a:p>
                      <a:pPr indent="0" lvl="0" marL="0" marR="0" rtl="0" algn="l">
                        <a:spcBef>
                          <a:spcPts val="0"/>
                        </a:spcBef>
                        <a:spcAft>
                          <a:spcPts val="0"/>
                        </a:spcAft>
                        <a:buNone/>
                      </a:pPr>
                      <a:r>
                        <a:rPr lang="en" sz="1800" u="none" cap="none" strike="noStrike"/>
                        <a:t>Student ID</a:t>
                      </a:r>
                      <a:endParaRPr/>
                    </a:p>
                  </a:txBody>
                  <a:tcPr marT="45725" marB="45725" marR="91450" marL="91450"/>
                </a:tc>
                <a:tc>
                  <a:txBody>
                    <a:bodyPr>
                      <a:noAutofit/>
                    </a:bodyPr>
                    <a:lstStyle/>
                    <a:p>
                      <a:pPr indent="0" lvl="0" marL="0" marR="0" rtl="0" algn="l">
                        <a:spcBef>
                          <a:spcPts val="0"/>
                        </a:spcBef>
                        <a:spcAft>
                          <a:spcPts val="0"/>
                        </a:spcAft>
                        <a:buNone/>
                      </a:pPr>
                      <a:r>
                        <a:rPr lang="en" sz="1800"/>
                        <a:t>Student Name</a:t>
                      </a:r>
                      <a:endParaRPr/>
                    </a:p>
                  </a:txBody>
                  <a:tcPr marT="45725" marB="45725" marR="91450" marL="91450"/>
                </a:tc>
              </a:tr>
              <a:tr h="370850">
                <a:tc>
                  <a:txBody>
                    <a:bodyPr>
                      <a:noAutofit/>
                    </a:bodyPr>
                    <a:lstStyle/>
                    <a:p>
                      <a:pPr indent="0" lvl="0" marL="0" marR="0" rtl="0" algn="l">
                        <a:spcBef>
                          <a:spcPts val="0"/>
                        </a:spcBef>
                        <a:spcAft>
                          <a:spcPts val="0"/>
                        </a:spcAft>
                        <a:buNone/>
                      </a:pPr>
                      <a:r>
                        <a:rPr lang="en" sz="1800"/>
                        <a:t>IT15010322</a:t>
                      </a:r>
                      <a:endParaRPr sz="1800"/>
                    </a:p>
                  </a:txBody>
                  <a:tcPr marT="45725" marB="45725" marR="91450" marL="91450"/>
                </a:tc>
                <a:tc>
                  <a:txBody>
                    <a:bodyPr>
                      <a:noAutofit/>
                    </a:bodyPr>
                    <a:lstStyle/>
                    <a:p>
                      <a:pPr indent="0" lvl="0" marL="0" marR="0" rtl="0" algn="l">
                        <a:spcBef>
                          <a:spcPts val="0"/>
                        </a:spcBef>
                        <a:spcAft>
                          <a:spcPts val="0"/>
                        </a:spcAft>
                        <a:buNone/>
                      </a:pPr>
                      <a:r>
                        <a:rPr lang="en" sz="1800"/>
                        <a:t>L. C. Tennakoon</a:t>
                      </a:r>
                      <a:endParaRPr sz="1800"/>
                    </a:p>
                  </a:txBody>
                  <a:tcPr marT="45725" marB="45725" marR="91450" marL="91450"/>
                </a:tc>
              </a:tr>
              <a:tr h="370850">
                <a:tc>
                  <a:txBody>
                    <a:bodyPr>
                      <a:noAutofit/>
                    </a:bodyPr>
                    <a:lstStyle/>
                    <a:p>
                      <a:pPr indent="0" lvl="0" marL="0" marR="0" rtl="0" algn="l">
                        <a:spcBef>
                          <a:spcPts val="0"/>
                        </a:spcBef>
                        <a:spcAft>
                          <a:spcPts val="0"/>
                        </a:spcAft>
                        <a:buNone/>
                      </a:pPr>
                      <a:r>
                        <a:rPr lang="en" sz="1800"/>
                        <a:t>IT15021076</a:t>
                      </a:r>
                      <a:endParaRPr sz="1800"/>
                    </a:p>
                  </a:txBody>
                  <a:tcPr marT="45725" marB="45725" marR="91450" marL="91450"/>
                </a:tc>
                <a:tc>
                  <a:txBody>
                    <a:bodyPr>
                      <a:noAutofit/>
                    </a:bodyPr>
                    <a:lstStyle/>
                    <a:p>
                      <a:pPr indent="0" lvl="0" marL="0" marR="0" rtl="0" algn="l">
                        <a:spcBef>
                          <a:spcPts val="0"/>
                        </a:spcBef>
                        <a:spcAft>
                          <a:spcPts val="0"/>
                        </a:spcAft>
                        <a:buNone/>
                      </a:pPr>
                      <a:r>
                        <a:rPr lang="en" sz="1800"/>
                        <a:t>H.M.S.V. Mudalige</a:t>
                      </a:r>
                      <a:endParaRPr sz="1800"/>
                    </a:p>
                  </a:txBody>
                  <a:tcPr marT="45725" marB="45725" marR="91450" marL="91450"/>
                </a:tc>
              </a:tr>
              <a:tr h="370850">
                <a:tc>
                  <a:txBody>
                    <a:bodyPr>
                      <a:noAutofit/>
                    </a:bodyPr>
                    <a:lstStyle/>
                    <a:p>
                      <a:pPr indent="0" lvl="0" marL="0" marR="0" rtl="0" algn="l">
                        <a:spcBef>
                          <a:spcPts val="0"/>
                        </a:spcBef>
                        <a:spcAft>
                          <a:spcPts val="0"/>
                        </a:spcAft>
                        <a:buNone/>
                      </a:pPr>
                      <a:r>
                        <a:rPr lang="en" sz="1800"/>
                        <a:t>IT15087898</a:t>
                      </a:r>
                      <a:endParaRPr sz="1800"/>
                    </a:p>
                  </a:txBody>
                  <a:tcPr marT="45725" marB="45725" marR="91450" marL="91450"/>
                </a:tc>
                <a:tc>
                  <a:txBody>
                    <a:bodyPr>
                      <a:noAutofit/>
                    </a:bodyPr>
                    <a:lstStyle/>
                    <a:p>
                      <a:pPr indent="0" lvl="0" marL="0" marR="0" rtl="0" algn="l">
                        <a:spcBef>
                          <a:spcPts val="0"/>
                        </a:spcBef>
                        <a:spcAft>
                          <a:spcPts val="0"/>
                        </a:spcAft>
                        <a:buNone/>
                      </a:pPr>
                      <a:r>
                        <a:rPr lang="en" sz="1800"/>
                        <a:t>A.</a:t>
                      </a:r>
                      <a:r>
                        <a:rPr lang="en" sz="1800"/>
                        <a:t>P.  Jayasinghe</a:t>
                      </a:r>
                      <a:endParaRPr sz="1800"/>
                    </a:p>
                  </a:txBody>
                  <a:tcPr marT="45725" marB="45725" marR="91450" marL="91450"/>
                </a:tc>
              </a:tr>
              <a:tr h="370850">
                <a:tc>
                  <a:txBody>
                    <a:bodyPr>
                      <a:noAutofit/>
                    </a:bodyPr>
                    <a:lstStyle/>
                    <a:p>
                      <a:pPr indent="0" lvl="0" marL="0" marR="0" rtl="0" algn="l">
                        <a:spcBef>
                          <a:spcPts val="0"/>
                        </a:spcBef>
                        <a:spcAft>
                          <a:spcPts val="0"/>
                        </a:spcAft>
                        <a:buNone/>
                      </a:pPr>
                      <a:r>
                        <a:rPr lang="en" sz="1800"/>
                        <a:t>IT15081094</a:t>
                      </a:r>
                      <a:endParaRPr sz="1800"/>
                    </a:p>
                  </a:txBody>
                  <a:tcPr marT="45725" marB="45725" marR="91450" marL="91450"/>
                </a:tc>
                <a:tc>
                  <a:txBody>
                    <a:bodyPr>
                      <a:noAutofit/>
                    </a:bodyPr>
                    <a:lstStyle/>
                    <a:p>
                      <a:pPr indent="0" lvl="0" marL="0" marR="0" rtl="0" algn="l">
                        <a:spcBef>
                          <a:spcPts val="0"/>
                        </a:spcBef>
                        <a:spcAft>
                          <a:spcPts val="0"/>
                        </a:spcAft>
                        <a:buNone/>
                      </a:pPr>
                      <a:r>
                        <a:rPr lang="en" sz="1800"/>
                        <a:t>V.R. Wijayagunawardene</a:t>
                      </a:r>
                      <a:endParaRPr sz="1800"/>
                    </a:p>
                  </a:txBody>
                  <a:tcPr marT="45725" marB="45725" marR="91450" marL="91450"/>
                </a:tc>
              </a:tr>
            </a:tbl>
          </a:graphicData>
        </a:graphic>
      </p:graphicFrame>
      <p:sp>
        <p:nvSpPr>
          <p:cNvPr id="100" name="Shape 100"/>
          <p:cNvSpPr txBox="1"/>
          <p:nvPr/>
        </p:nvSpPr>
        <p:spPr>
          <a:xfrm>
            <a:off x="3418125" y="4283700"/>
            <a:ext cx="4222200" cy="281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latin typeface="Calibri"/>
                <a:ea typeface="Calibri"/>
                <a:cs typeface="Calibri"/>
                <a:sym typeface="Calibri"/>
              </a:rPr>
              <a:t>Supervisor: Dr. Malitha Wijesundara</a:t>
            </a:r>
            <a:endParaRPr sz="18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pic>
        <p:nvPicPr>
          <p:cNvPr id="179" name="Shape 179"/>
          <p:cNvPicPr preferRelativeResize="0"/>
          <p:nvPr/>
        </p:nvPicPr>
        <p:blipFill rotWithShape="1">
          <a:blip r:embed="rId3">
            <a:alphaModFix/>
          </a:blip>
          <a:srcRect b="0" l="0" r="0" t="6950"/>
          <a:stretch/>
        </p:blipFill>
        <p:spPr>
          <a:xfrm>
            <a:off x="1619046" y="0"/>
            <a:ext cx="1054329" cy="737500"/>
          </a:xfrm>
          <a:prstGeom prst="rect">
            <a:avLst/>
          </a:prstGeom>
          <a:noFill/>
          <a:ln>
            <a:noFill/>
          </a:ln>
        </p:spPr>
      </p:pic>
      <p:pic>
        <p:nvPicPr>
          <p:cNvPr id="180" name="Shape 180"/>
          <p:cNvPicPr preferRelativeResize="0"/>
          <p:nvPr/>
        </p:nvPicPr>
        <p:blipFill>
          <a:blip r:embed="rId4">
            <a:alphaModFix/>
          </a:blip>
          <a:stretch>
            <a:fillRect/>
          </a:stretch>
        </p:blipFill>
        <p:spPr>
          <a:xfrm>
            <a:off x="806000" y="692675"/>
            <a:ext cx="10628700" cy="5718576"/>
          </a:xfrm>
          <a:prstGeom prst="rect">
            <a:avLst/>
          </a:prstGeom>
          <a:noFill/>
          <a:ln>
            <a:noFill/>
          </a:ln>
        </p:spPr>
      </p:pic>
      <p:sp>
        <p:nvSpPr>
          <p:cNvPr id="181" name="Shape 181"/>
          <p:cNvSpPr txBox="1"/>
          <p:nvPr/>
        </p:nvSpPr>
        <p:spPr>
          <a:xfrm>
            <a:off x="4451850" y="6466325"/>
            <a:ext cx="3288300" cy="332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IT15021076- H.M.S.V. Mudalige</a:t>
            </a:r>
            <a:endParaRPr>
              <a:latin typeface="Calibri"/>
              <a:ea typeface="Calibri"/>
              <a:cs typeface="Calibri"/>
              <a:sym typeface="Calibri"/>
            </a:endParaRPr>
          </a:p>
        </p:txBody>
      </p:sp>
      <p:sp>
        <p:nvSpPr>
          <p:cNvPr id="182" name="Shape 182"/>
          <p:cNvSpPr txBox="1"/>
          <p:nvPr/>
        </p:nvSpPr>
        <p:spPr>
          <a:xfrm>
            <a:off x="2673375" y="-137875"/>
            <a:ext cx="7408200" cy="10173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sz="4400">
                <a:solidFill>
                  <a:srgbClr val="4A86E8"/>
                </a:solidFill>
                <a:latin typeface="Calibri"/>
                <a:ea typeface="Calibri"/>
                <a:cs typeface="Calibri"/>
                <a:sym typeface="Calibri"/>
              </a:rPr>
              <a:t>Existing Systems Comparison </a:t>
            </a:r>
            <a:endParaRPr b="1">
              <a:solidFill>
                <a:srgbClr val="4A86E8"/>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type="title"/>
          </p:nvPr>
        </p:nvSpPr>
        <p:spPr>
          <a:xfrm>
            <a:off x="1534925" y="365125"/>
            <a:ext cx="95064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lang="en">
                <a:solidFill>
                  <a:srgbClr val="4A86E8"/>
                </a:solidFill>
              </a:rPr>
              <a:t>System Architecture</a:t>
            </a:r>
            <a:endParaRPr b="0" i="0" sz="4400" u="none" cap="none" strike="noStrike">
              <a:solidFill>
                <a:srgbClr val="4A86E8"/>
              </a:solidFill>
              <a:latin typeface="Calibri"/>
              <a:ea typeface="Calibri"/>
              <a:cs typeface="Calibri"/>
              <a:sym typeface="Calibri"/>
            </a:endParaRPr>
          </a:p>
        </p:txBody>
      </p:sp>
      <p:pic>
        <p:nvPicPr>
          <p:cNvPr id="188" name="Shape 188"/>
          <p:cNvPicPr preferRelativeResize="0"/>
          <p:nvPr/>
        </p:nvPicPr>
        <p:blipFill>
          <a:blip r:embed="rId3">
            <a:alphaModFix/>
          </a:blip>
          <a:stretch>
            <a:fillRect/>
          </a:stretch>
        </p:blipFill>
        <p:spPr>
          <a:xfrm>
            <a:off x="838200" y="1458750"/>
            <a:ext cx="9262349" cy="4373125"/>
          </a:xfrm>
          <a:prstGeom prst="rect">
            <a:avLst/>
          </a:prstGeom>
          <a:noFill/>
          <a:ln>
            <a:noFill/>
          </a:ln>
          <a:effectLst>
            <a:outerShdw blurRad="371475" rotWithShape="0" algn="bl" dir="5400000" dist="19050">
              <a:srgbClr val="000000">
                <a:alpha val="50000"/>
              </a:srgbClr>
            </a:outerShdw>
          </a:effectLst>
        </p:spPr>
      </p:pic>
      <p:sp>
        <p:nvSpPr>
          <p:cNvPr id="189" name="Shape 189"/>
          <p:cNvSpPr txBox="1"/>
          <p:nvPr/>
        </p:nvSpPr>
        <p:spPr>
          <a:xfrm>
            <a:off x="4451850" y="6305275"/>
            <a:ext cx="3288300" cy="332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algn="ctr">
              <a:spcBef>
                <a:spcPts val="0"/>
              </a:spcBef>
              <a:spcAft>
                <a:spcPts val="0"/>
              </a:spcAft>
              <a:buNone/>
            </a:pPr>
            <a:r>
              <a:rPr lang="en">
                <a:latin typeface="Calibri"/>
                <a:ea typeface="Calibri"/>
                <a:cs typeface="Calibri"/>
                <a:sym typeface="Calibri"/>
              </a:rPr>
              <a:t>IT15010322 - L. C. Tennakoon</a:t>
            </a:r>
            <a:endParaRPr>
              <a:latin typeface="Calibri"/>
              <a:ea typeface="Calibri"/>
              <a:cs typeface="Calibri"/>
              <a:sym typeface="Calibri"/>
            </a:endParaRPr>
          </a:p>
        </p:txBody>
      </p:sp>
      <p:sp>
        <p:nvSpPr>
          <p:cNvPr id="190" name="Shape 190"/>
          <p:cNvSpPr txBox="1"/>
          <p:nvPr/>
        </p:nvSpPr>
        <p:spPr>
          <a:xfrm>
            <a:off x="12673925" y="1306825"/>
            <a:ext cx="8111400" cy="946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pic>
        <p:nvPicPr>
          <p:cNvPr id="191" name="Shape 191"/>
          <p:cNvPicPr preferRelativeResize="0"/>
          <p:nvPr/>
        </p:nvPicPr>
        <p:blipFill>
          <a:blip r:embed="rId4">
            <a:alphaModFix/>
          </a:blip>
          <a:stretch>
            <a:fillRect/>
          </a:stretch>
        </p:blipFill>
        <p:spPr>
          <a:xfrm>
            <a:off x="838197" y="714363"/>
            <a:ext cx="627206" cy="6272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Shape 196"/>
          <p:cNvSpPr txBox="1"/>
          <p:nvPr>
            <p:ph type="title"/>
          </p:nvPr>
        </p:nvSpPr>
        <p:spPr>
          <a:xfrm>
            <a:off x="1760475" y="379200"/>
            <a:ext cx="9061500" cy="1325700"/>
          </a:xfrm>
          <a:prstGeom prst="rect">
            <a:avLst/>
          </a:prstGeom>
        </p:spPr>
        <p:txBody>
          <a:bodyPr anchorCtr="0" anchor="ctr" bIns="121900" lIns="121900" spcFirstLastPara="1" rIns="121900" wrap="square" tIns="121900">
            <a:noAutofit/>
          </a:bodyPr>
          <a:lstStyle/>
          <a:p>
            <a:pPr indent="0" lvl="0" marL="0">
              <a:spcBef>
                <a:spcPts val="0"/>
              </a:spcBef>
              <a:spcAft>
                <a:spcPts val="0"/>
              </a:spcAft>
              <a:buNone/>
            </a:pPr>
            <a:r>
              <a:rPr lang="en">
                <a:solidFill>
                  <a:srgbClr val="4A86E8"/>
                </a:solidFill>
              </a:rPr>
              <a:t>Research Methodology</a:t>
            </a:r>
            <a:endParaRPr>
              <a:solidFill>
                <a:srgbClr val="4A86E8"/>
              </a:solidFill>
            </a:endParaRPr>
          </a:p>
        </p:txBody>
      </p:sp>
      <p:sp>
        <p:nvSpPr>
          <p:cNvPr id="197" name="Shape 197"/>
          <p:cNvSpPr txBox="1"/>
          <p:nvPr>
            <p:ph idx="1" type="body"/>
          </p:nvPr>
        </p:nvSpPr>
        <p:spPr>
          <a:xfrm>
            <a:off x="838200" y="1614400"/>
            <a:ext cx="10515600" cy="4351200"/>
          </a:xfrm>
          <a:prstGeom prst="rect">
            <a:avLst/>
          </a:prstGeom>
        </p:spPr>
        <p:txBody>
          <a:bodyPr anchorCtr="0" anchor="t" bIns="121900" lIns="121900" spcFirstLastPara="1" rIns="121900" wrap="square" tIns="121900">
            <a:noAutofit/>
          </a:bodyPr>
          <a:lstStyle/>
          <a:p>
            <a:pPr indent="-457200" lvl="0" marL="457200" rtl="0">
              <a:lnSpc>
                <a:spcPct val="115000"/>
              </a:lnSpc>
              <a:spcBef>
                <a:spcPts val="1400"/>
              </a:spcBef>
              <a:spcAft>
                <a:spcPts val="0"/>
              </a:spcAft>
              <a:buNone/>
            </a:pPr>
            <a:r>
              <a:rPr b="1" lang="en">
                <a:solidFill>
                  <a:srgbClr val="000000"/>
                </a:solidFill>
              </a:rPr>
              <a:t>Audio and Video Conferencing</a:t>
            </a:r>
            <a:endParaRPr b="1">
              <a:solidFill>
                <a:srgbClr val="000000"/>
              </a:solidFill>
            </a:endParaRPr>
          </a:p>
          <a:p>
            <a:pPr indent="-406400" lvl="0" marL="457200" rtl="0">
              <a:lnSpc>
                <a:spcPct val="115000"/>
              </a:lnSpc>
              <a:spcBef>
                <a:spcPts val="1400"/>
              </a:spcBef>
              <a:spcAft>
                <a:spcPts val="0"/>
              </a:spcAft>
              <a:buClr>
                <a:srgbClr val="000000"/>
              </a:buClr>
              <a:buSzPts val="2800"/>
              <a:buChar char="●"/>
            </a:pPr>
            <a:r>
              <a:rPr lang="en">
                <a:solidFill>
                  <a:srgbClr val="000000"/>
                </a:solidFill>
              </a:rPr>
              <a:t>IP PTZ camera to track lecturer and audience</a:t>
            </a:r>
            <a:endParaRPr>
              <a:solidFill>
                <a:srgbClr val="000000"/>
              </a:solidFill>
            </a:endParaRPr>
          </a:p>
          <a:p>
            <a:pPr indent="-406400" lvl="0" marL="457200" rtl="0">
              <a:lnSpc>
                <a:spcPct val="115000"/>
              </a:lnSpc>
              <a:spcBef>
                <a:spcPts val="0"/>
              </a:spcBef>
              <a:spcAft>
                <a:spcPts val="0"/>
              </a:spcAft>
              <a:buClr>
                <a:srgbClr val="000000"/>
              </a:buClr>
              <a:buSzPts val="2800"/>
              <a:buChar char="●"/>
            </a:pPr>
            <a:r>
              <a:rPr lang="en">
                <a:solidFill>
                  <a:srgbClr val="000000"/>
                </a:solidFill>
              </a:rPr>
              <a:t>Live streaming of the lecture</a:t>
            </a:r>
            <a:endParaRPr>
              <a:solidFill>
                <a:srgbClr val="000000"/>
              </a:solidFill>
            </a:endParaRPr>
          </a:p>
          <a:p>
            <a:pPr indent="-406400" lvl="0" marL="457200" rtl="0">
              <a:lnSpc>
                <a:spcPct val="115000"/>
              </a:lnSpc>
              <a:spcBef>
                <a:spcPts val="0"/>
              </a:spcBef>
              <a:spcAft>
                <a:spcPts val="0"/>
              </a:spcAft>
              <a:buClr>
                <a:srgbClr val="000000"/>
              </a:buClr>
              <a:buSzPts val="2800"/>
              <a:buChar char="●"/>
            </a:pPr>
            <a:r>
              <a:rPr lang="en">
                <a:solidFill>
                  <a:srgbClr val="000000"/>
                </a:solidFill>
              </a:rPr>
              <a:t>Share lecturer’s computer screen</a:t>
            </a:r>
            <a:endParaRPr>
              <a:solidFill>
                <a:srgbClr val="000000"/>
              </a:solidFill>
            </a:endParaRPr>
          </a:p>
          <a:p>
            <a:pPr indent="0" lvl="0" marL="0">
              <a:spcBef>
                <a:spcPts val="1000"/>
              </a:spcBef>
              <a:spcAft>
                <a:spcPts val="0"/>
              </a:spcAft>
              <a:buNone/>
            </a:pPr>
            <a:r>
              <a:t/>
            </a:r>
            <a:endParaRPr/>
          </a:p>
        </p:txBody>
      </p:sp>
      <p:pic>
        <p:nvPicPr>
          <p:cNvPr id="198" name="Shape 198"/>
          <p:cNvPicPr preferRelativeResize="0"/>
          <p:nvPr/>
        </p:nvPicPr>
        <p:blipFill>
          <a:blip r:embed="rId3">
            <a:alphaModFix/>
          </a:blip>
          <a:stretch>
            <a:fillRect/>
          </a:stretch>
        </p:blipFill>
        <p:spPr>
          <a:xfrm>
            <a:off x="838200" y="757625"/>
            <a:ext cx="787950" cy="695650"/>
          </a:xfrm>
          <a:prstGeom prst="rect">
            <a:avLst/>
          </a:prstGeom>
          <a:noFill/>
          <a:ln>
            <a:noFill/>
          </a:ln>
        </p:spPr>
      </p:pic>
      <p:sp>
        <p:nvSpPr>
          <p:cNvPr id="199" name="Shape 199"/>
          <p:cNvSpPr txBox="1"/>
          <p:nvPr/>
        </p:nvSpPr>
        <p:spPr>
          <a:xfrm>
            <a:off x="4451850" y="6417925"/>
            <a:ext cx="3288300" cy="332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IT15010322 - L. C. Tennakoon</a:t>
            </a:r>
            <a:endParaRPr>
              <a:latin typeface="Calibri"/>
              <a:ea typeface="Calibri"/>
              <a:cs typeface="Calibri"/>
              <a:sym typeface="Calibri"/>
            </a:endParaRPr>
          </a:p>
        </p:txBody>
      </p:sp>
      <p:pic>
        <p:nvPicPr>
          <p:cNvPr id="200" name="Shape 200"/>
          <p:cNvPicPr preferRelativeResize="0"/>
          <p:nvPr/>
        </p:nvPicPr>
        <p:blipFill>
          <a:blip r:embed="rId4">
            <a:alphaModFix/>
          </a:blip>
          <a:stretch>
            <a:fillRect/>
          </a:stretch>
        </p:blipFill>
        <p:spPr>
          <a:xfrm>
            <a:off x="8065500" y="1959075"/>
            <a:ext cx="3288300" cy="3288300"/>
          </a:xfrm>
          <a:prstGeom prst="rect">
            <a:avLst/>
          </a:prstGeom>
          <a:noFill/>
          <a:ln>
            <a:noFill/>
          </a:ln>
          <a:effectLst>
            <a:outerShdw blurRad="328613" rotWithShape="0" algn="bl" dir="5400000" dist="19050">
              <a:srgbClr val="000000">
                <a:alpha val="50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ph type="title"/>
          </p:nvPr>
        </p:nvSpPr>
        <p:spPr>
          <a:xfrm>
            <a:off x="1760475" y="379200"/>
            <a:ext cx="9061500" cy="1325700"/>
          </a:xfrm>
          <a:prstGeom prst="rect">
            <a:avLst/>
          </a:prstGeom>
        </p:spPr>
        <p:txBody>
          <a:bodyPr anchorCtr="0" anchor="ctr" bIns="121900" lIns="121900" spcFirstLastPara="1" rIns="121900" wrap="square" tIns="121900">
            <a:noAutofit/>
          </a:bodyPr>
          <a:lstStyle/>
          <a:p>
            <a:pPr indent="0" lvl="0" marL="0" rtl="0">
              <a:spcBef>
                <a:spcPts val="0"/>
              </a:spcBef>
              <a:spcAft>
                <a:spcPts val="0"/>
              </a:spcAft>
              <a:buNone/>
            </a:pPr>
            <a:r>
              <a:rPr lang="en">
                <a:solidFill>
                  <a:srgbClr val="4A86E8"/>
                </a:solidFill>
              </a:rPr>
              <a:t>Research Methodology</a:t>
            </a:r>
            <a:endParaRPr>
              <a:solidFill>
                <a:srgbClr val="4A86E8"/>
              </a:solidFill>
            </a:endParaRPr>
          </a:p>
        </p:txBody>
      </p:sp>
      <p:pic>
        <p:nvPicPr>
          <p:cNvPr id="206" name="Shape 206"/>
          <p:cNvPicPr preferRelativeResize="0"/>
          <p:nvPr/>
        </p:nvPicPr>
        <p:blipFill>
          <a:blip r:embed="rId3">
            <a:alphaModFix/>
          </a:blip>
          <a:stretch>
            <a:fillRect/>
          </a:stretch>
        </p:blipFill>
        <p:spPr>
          <a:xfrm>
            <a:off x="838200" y="757625"/>
            <a:ext cx="787950" cy="695650"/>
          </a:xfrm>
          <a:prstGeom prst="rect">
            <a:avLst/>
          </a:prstGeom>
          <a:noFill/>
          <a:ln>
            <a:noFill/>
          </a:ln>
        </p:spPr>
      </p:pic>
      <p:sp>
        <p:nvSpPr>
          <p:cNvPr id="207" name="Shape 207"/>
          <p:cNvSpPr txBox="1"/>
          <p:nvPr/>
        </p:nvSpPr>
        <p:spPr>
          <a:xfrm>
            <a:off x="4451850" y="6460175"/>
            <a:ext cx="3288300" cy="332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IT15010322 - L. C. Tennakoon</a:t>
            </a:r>
            <a:endParaRPr>
              <a:latin typeface="Calibri"/>
              <a:ea typeface="Calibri"/>
              <a:cs typeface="Calibri"/>
              <a:sym typeface="Calibri"/>
            </a:endParaRPr>
          </a:p>
        </p:txBody>
      </p:sp>
      <p:sp>
        <p:nvSpPr>
          <p:cNvPr id="208" name="Shape 208"/>
          <p:cNvSpPr txBox="1"/>
          <p:nvPr>
            <p:ph idx="1" type="body"/>
          </p:nvPr>
        </p:nvSpPr>
        <p:spPr>
          <a:xfrm>
            <a:off x="838200" y="1453275"/>
            <a:ext cx="10515600" cy="4351200"/>
          </a:xfrm>
          <a:prstGeom prst="rect">
            <a:avLst/>
          </a:prstGeom>
        </p:spPr>
        <p:txBody>
          <a:bodyPr anchorCtr="0" anchor="t" bIns="121900" lIns="121900" spcFirstLastPara="1" rIns="121900" wrap="square" tIns="121900">
            <a:noAutofit/>
          </a:bodyPr>
          <a:lstStyle/>
          <a:p>
            <a:pPr indent="-457200" lvl="0" marL="457200" rtl="0">
              <a:lnSpc>
                <a:spcPct val="115000"/>
              </a:lnSpc>
              <a:spcBef>
                <a:spcPts val="1400"/>
              </a:spcBef>
              <a:spcAft>
                <a:spcPts val="0"/>
              </a:spcAft>
              <a:buNone/>
            </a:pPr>
            <a:r>
              <a:rPr b="1" lang="en">
                <a:solidFill>
                  <a:srgbClr val="000000"/>
                </a:solidFill>
              </a:rPr>
              <a:t>Screen Capturing</a:t>
            </a:r>
            <a:endParaRPr b="1">
              <a:solidFill>
                <a:srgbClr val="000000"/>
              </a:solidFill>
            </a:endParaRPr>
          </a:p>
          <a:p>
            <a:pPr indent="-406400" lvl="0" marL="457200" rtl="0">
              <a:lnSpc>
                <a:spcPct val="115000"/>
              </a:lnSpc>
              <a:spcBef>
                <a:spcPts val="1400"/>
              </a:spcBef>
              <a:spcAft>
                <a:spcPts val="0"/>
              </a:spcAft>
              <a:buClr>
                <a:srgbClr val="000000"/>
              </a:buClr>
              <a:buSzPts val="2800"/>
              <a:buChar char="●"/>
            </a:pPr>
            <a:r>
              <a:rPr lang="en">
                <a:solidFill>
                  <a:srgbClr val="000000"/>
                </a:solidFill>
              </a:rPr>
              <a:t>Record desktop screen and lecturer’s voice</a:t>
            </a:r>
            <a:endParaRPr>
              <a:solidFill>
                <a:srgbClr val="000000"/>
              </a:solidFill>
            </a:endParaRPr>
          </a:p>
          <a:p>
            <a:pPr indent="-406400" lvl="0" marL="457200" rtl="0">
              <a:lnSpc>
                <a:spcPct val="115000"/>
              </a:lnSpc>
              <a:spcBef>
                <a:spcPts val="0"/>
              </a:spcBef>
              <a:spcAft>
                <a:spcPts val="0"/>
              </a:spcAft>
              <a:buClr>
                <a:srgbClr val="000000"/>
              </a:buClr>
              <a:buSzPts val="2800"/>
              <a:buChar char="●"/>
            </a:pPr>
            <a:r>
              <a:rPr lang="en">
                <a:solidFill>
                  <a:srgbClr val="000000"/>
                </a:solidFill>
              </a:rPr>
              <a:t>Split video to represent each presentation slide</a:t>
            </a:r>
            <a:endParaRPr>
              <a:solidFill>
                <a:srgbClr val="000000"/>
              </a:solidFill>
            </a:endParaRPr>
          </a:p>
          <a:p>
            <a:pPr indent="-406400" lvl="0" marL="457200" rtl="0">
              <a:lnSpc>
                <a:spcPct val="115000"/>
              </a:lnSpc>
              <a:spcBef>
                <a:spcPts val="0"/>
              </a:spcBef>
              <a:spcAft>
                <a:spcPts val="0"/>
              </a:spcAft>
              <a:buClr>
                <a:srgbClr val="000000"/>
              </a:buClr>
              <a:buSzPts val="2800"/>
              <a:buChar char="●"/>
            </a:pPr>
            <a:r>
              <a:rPr lang="en">
                <a:solidFill>
                  <a:srgbClr val="000000"/>
                </a:solidFill>
              </a:rPr>
              <a:t>Convert audio to text</a:t>
            </a:r>
            <a:endParaRPr>
              <a:solidFill>
                <a:srgbClr val="000000"/>
              </a:solidFill>
            </a:endParaRPr>
          </a:p>
          <a:p>
            <a:pPr indent="0" lvl="0" marL="0" rtl="0">
              <a:spcBef>
                <a:spcPts val="1000"/>
              </a:spcBef>
              <a:spcAft>
                <a:spcPts val="0"/>
              </a:spcAft>
              <a:buNone/>
            </a:pPr>
            <a:r>
              <a:t/>
            </a:r>
            <a:endParaRPr/>
          </a:p>
        </p:txBody>
      </p:sp>
      <p:pic>
        <p:nvPicPr>
          <p:cNvPr id="209" name="Shape 209"/>
          <p:cNvPicPr preferRelativeResize="0"/>
          <p:nvPr/>
        </p:nvPicPr>
        <p:blipFill>
          <a:blip r:embed="rId4">
            <a:alphaModFix/>
          </a:blip>
          <a:stretch>
            <a:fillRect/>
          </a:stretch>
        </p:blipFill>
        <p:spPr>
          <a:xfrm>
            <a:off x="1452600" y="4047842"/>
            <a:ext cx="9061501" cy="2282865"/>
          </a:xfrm>
          <a:prstGeom prst="rect">
            <a:avLst/>
          </a:prstGeom>
          <a:noFill/>
          <a:ln>
            <a:noFill/>
          </a:ln>
          <a:effectLst>
            <a:outerShdw blurRad="514350" rotWithShape="0" algn="bl" dir="5400000" dist="19050">
              <a:srgbClr val="000000">
                <a:alpha val="50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Shape 214"/>
          <p:cNvSpPr txBox="1"/>
          <p:nvPr>
            <p:ph idx="1" type="body"/>
          </p:nvPr>
        </p:nvSpPr>
        <p:spPr>
          <a:xfrm>
            <a:off x="838200" y="1375025"/>
            <a:ext cx="10515600" cy="4351200"/>
          </a:xfrm>
          <a:prstGeom prst="rect">
            <a:avLst/>
          </a:prstGeom>
        </p:spPr>
        <p:txBody>
          <a:bodyPr anchorCtr="0" anchor="t" bIns="121900" lIns="121900" spcFirstLastPara="1" rIns="121900" wrap="square" tIns="121900">
            <a:noAutofit/>
          </a:bodyPr>
          <a:lstStyle/>
          <a:p>
            <a:pPr indent="-457200" lvl="0" marL="457200" rtl="0">
              <a:lnSpc>
                <a:spcPct val="115000"/>
              </a:lnSpc>
              <a:spcBef>
                <a:spcPts val="1400"/>
              </a:spcBef>
              <a:spcAft>
                <a:spcPts val="0"/>
              </a:spcAft>
              <a:buNone/>
            </a:pPr>
            <a:r>
              <a:rPr b="1" lang="en">
                <a:solidFill>
                  <a:srgbClr val="000000"/>
                </a:solidFill>
              </a:rPr>
              <a:t>Attendance Management</a:t>
            </a:r>
            <a:endParaRPr b="1">
              <a:solidFill>
                <a:srgbClr val="000000"/>
              </a:solidFill>
            </a:endParaRPr>
          </a:p>
          <a:p>
            <a:pPr indent="-406400" lvl="0" marL="457200" rtl="0">
              <a:lnSpc>
                <a:spcPct val="115000"/>
              </a:lnSpc>
              <a:spcBef>
                <a:spcPts val="1400"/>
              </a:spcBef>
              <a:spcAft>
                <a:spcPts val="0"/>
              </a:spcAft>
              <a:buClr>
                <a:srgbClr val="000000"/>
              </a:buClr>
              <a:buSzPts val="2800"/>
              <a:buChar char="●"/>
            </a:pPr>
            <a:r>
              <a:rPr lang="en">
                <a:solidFill>
                  <a:srgbClr val="000000"/>
                </a:solidFill>
              </a:rPr>
              <a:t>Detection</a:t>
            </a:r>
            <a:r>
              <a:rPr lang="en">
                <a:solidFill>
                  <a:srgbClr val="000000"/>
                </a:solidFill>
              </a:rPr>
              <a:t> of remote students’ faces</a:t>
            </a:r>
            <a:endParaRPr>
              <a:solidFill>
                <a:srgbClr val="000000"/>
              </a:solidFill>
            </a:endParaRPr>
          </a:p>
          <a:p>
            <a:pPr indent="-406400" lvl="0" marL="457200" rtl="0">
              <a:lnSpc>
                <a:spcPct val="115000"/>
              </a:lnSpc>
              <a:spcBef>
                <a:spcPts val="0"/>
              </a:spcBef>
              <a:spcAft>
                <a:spcPts val="0"/>
              </a:spcAft>
              <a:buClr>
                <a:srgbClr val="000000"/>
              </a:buClr>
              <a:buSzPts val="2800"/>
              <a:buChar char="●"/>
            </a:pPr>
            <a:r>
              <a:rPr lang="en">
                <a:solidFill>
                  <a:srgbClr val="000000"/>
                </a:solidFill>
              </a:rPr>
              <a:t>Comparison with existing images</a:t>
            </a:r>
            <a:endParaRPr>
              <a:solidFill>
                <a:srgbClr val="000000"/>
              </a:solidFill>
            </a:endParaRPr>
          </a:p>
          <a:p>
            <a:pPr indent="-406400" lvl="0" marL="457200" rtl="0">
              <a:lnSpc>
                <a:spcPct val="115000"/>
              </a:lnSpc>
              <a:spcBef>
                <a:spcPts val="0"/>
              </a:spcBef>
              <a:spcAft>
                <a:spcPts val="0"/>
              </a:spcAft>
              <a:buClr>
                <a:srgbClr val="000000"/>
              </a:buClr>
              <a:buSzPts val="2800"/>
              <a:buChar char="●"/>
            </a:pPr>
            <a:r>
              <a:rPr lang="en">
                <a:solidFill>
                  <a:srgbClr val="000000"/>
                </a:solidFill>
              </a:rPr>
              <a:t>Biometric authentication of remote students</a:t>
            </a:r>
            <a:endParaRPr>
              <a:solidFill>
                <a:srgbClr val="000000"/>
              </a:solidFill>
            </a:endParaRPr>
          </a:p>
          <a:p>
            <a:pPr indent="0" lvl="0" marL="0">
              <a:spcBef>
                <a:spcPts val="1000"/>
              </a:spcBef>
              <a:spcAft>
                <a:spcPts val="0"/>
              </a:spcAft>
              <a:buNone/>
            </a:pPr>
            <a:r>
              <a:t/>
            </a:r>
            <a:endParaRPr/>
          </a:p>
        </p:txBody>
      </p:sp>
      <p:sp>
        <p:nvSpPr>
          <p:cNvPr id="215" name="Shape 215"/>
          <p:cNvSpPr txBox="1"/>
          <p:nvPr>
            <p:ph type="title"/>
          </p:nvPr>
        </p:nvSpPr>
        <p:spPr>
          <a:xfrm>
            <a:off x="1760475" y="379200"/>
            <a:ext cx="9061500" cy="1325700"/>
          </a:xfrm>
          <a:prstGeom prst="rect">
            <a:avLst/>
          </a:prstGeom>
        </p:spPr>
        <p:txBody>
          <a:bodyPr anchorCtr="0" anchor="ctr" bIns="121900" lIns="121900" spcFirstLastPara="1" rIns="121900" wrap="square" tIns="121900">
            <a:noAutofit/>
          </a:bodyPr>
          <a:lstStyle/>
          <a:p>
            <a:pPr indent="0" lvl="0" marL="0" rtl="0">
              <a:spcBef>
                <a:spcPts val="0"/>
              </a:spcBef>
              <a:spcAft>
                <a:spcPts val="0"/>
              </a:spcAft>
              <a:buNone/>
            </a:pPr>
            <a:r>
              <a:rPr lang="en">
                <a:solidFill>
                  <a:srgbClr val="4A86E8"/>
                </a:solidFill>
              </a:rPr>
              <a:t>Research Methodology</a:t>
            </a:r>
            <a:endParaRPr>
              <a:solidFill>
                <a:srgbClr val="4A86E8"/>
              </a:solidFill>
            </a:endParaRPr>
          </a:p>
        </p:txBody>
      </p:sp>
      <p:pic>
        <p:nvPicPr>
          <p:cNvPr id="216" name="Shape 216"/>
          <p:cNvPicPr preferRelativeResize="0"/>
          <p:nvPr/>
        </p:nvPicPr>
        <p:blipFill>
          <a:blip r:embed="rId3">
            <a:alphaModFix/>
          </a:blip>
          <a:stretch>
            <a:fillRect/>
          </a:stretch>
        </p:blipFill>
        <p:spPr>
          <a:xfrm>
            <a:off x="838200" y="757625"/>
            <a:ext cx="787950" cy="695650"/>
          </a:xfrm>
          <a:prstGeom prst="rect">
            <a:avLst/>
          </a:prstGeom>
          <a:noFill/>
          <a:ln>
            <a:noFill/>
          </a:ln>
        </p:spPr>
      </p:pic>
      <p:sp>
        <p:nvSpPr>
          <p:cNvPr id="217" name="Shape 217"/>
          <p:cNvSpPr txBox="1"/>
          <p:nvPr/>
        </p:nvSpPr>
        <p:spPr>
          <a:xfrm>
            <a:off x="4451850" y="6446100"/>
            <a:ext cx="3288300" cy="332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IT15010322 - L. C. Tennakoon</a:t>
            </a:r>
            <a:endParaRPr>
              <a:latin typeface="Calibri"/>
              <a:ea typeface="Calibri"/>
              <a:cs typeface="Calibri"/>
              <a:sym typeface="Calibri"/>
            </a:endParaRPr>
          </a:p>
        </p:txBody>
      </p:sp>
      <p:pic>
        <p:nvPicPr>
          <p:cNvPr id="218" name="Shape 218"/>
          <p:cNvPicPr preferRelativeResize="0"/>
          <p:nvPr/>
        </p:nvPicPr>
        <p:blipFill>
          <a:blip r:embed="rId4">
            <a:alphaModFix/>
          </a:blip>
          <a:stretch>
            <a:fillRect/>
          </a:stretch>
        </p:blipFill>
        <p:spPr>
          <a:xfrm>
            <a:off x="2614375" y="4032413"/>
            <a:ext cx="6343650" cy="2257425"/>
          </a:xfrm>
          <a:prstGeom prst="rect">
            <a:avLst/>
          </a:prstGeom>
          <a:noFill/>
          <a:ln>
            <a:noFill/>
          </a:ln>
          <a:effectLst>
            <a:outerShdw blurRad="371475" rotWithShape="0" algn="bl" dir="5400000" dist="19050">
              <a:srgbClr val="000000">
                <a:alpha val="50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Shape 223"/>
          <p:cNvSpPr txBox="1"/>
          <p:nvPr/>
        </p:nvSpPr>
        <p:spPr>
          <a:xfrm>
            <a:off x="4451850" y="6305275"/>
            <a:ext cx="3288300" cy="332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IT15010322 - L. C. Tennakoon</a:t>
            </a:r>
            <a:endParaRPr>
              <a:latin typeface="Calibri"/>
              <a:ea typeface="Calibri"/>
              <a:cs typeface="Calibri"/>
              <a:sym typeface="Calibri"/>
            </a:endParaRPr>
          </a:p>
        </p:txBody>
      </p:sp>
      <p:sp>
        <p:nvSpPr>
          <p:cNvPr id="224" name="Shape 224"/>
          <p:cNvSpPr txBox="1"/>
          <p:nvPr>
            <p:ph type="title"/>
          </p:nvPr>
        </p:nvSpPr>
        <p:spPr>
          <a:xfrm>
            <a:off x="1760475" y="379200"/>
            <a:ext cx="9061500" cy="1325700"/>
          </a:xfrm>
          <a:prstGeom prst="rect">
            <a:avLst/>
          </a:prstGeom>
        </p:spPr>
        <p:txBody>
          <a:bodyPr anchorCtr="0" anchor="ctr" bIns="121900" lIns="121900" spcFirstLastPara="1" rIns="121900" wrap="square" tIns="121900">
            <a:noAutofit/>
          </a:bodyPr>
          <a:lstStyle/>
          <a:p>
            <a:pPr indent="0" lvl="0" marL="0" rtl="0">
              <a:spcBef>
                <a:spcPts val="0"/>
              </a:spcBef>
              <a:spcAft>
                <a:spcPts val="0"/>
              </a:spcAft>
              <a:buNone/>
            </a:pPr>
            <a:r>
              <a:rPr lang="en">
                <a:solidFill>
                  <a:srgbClr val="4A86E8"/>
                </a:solidFill>
              </a:rPr>
              <a:t>Research Methodology</a:t>
            </a:r>
            <a:endParaRPr>
              <a:solidFill>
                <a:srgbClr val="4A86E8"/>
              </a:solidFill>
            </a:endParaRPr>
          </a:p>
        </p:txBody>
      </p:sp>
      <p:pic>
        <p:nvPicPr>
          <p:cNvPr id="225" name="Shape 225"/>
          <p:cNvPicPr preferRelativeResize="0"/>
          <p:nvPr/>
        </p:nvPicPr>
        <p:blipFill>
          <a:blip r:embed="rId3">
            <a:alphaModFix/>
          </a:blip>
          <a:stretch>
            <a:fillRect/>
          </a:stretch>
        </p:blipFill>
        <p:spPr>
          <a:xfrm>
            <a:off x="838200" y="757625"/>
            <a:ext cx="787950" cy="695650"/>
          </a:xfrm>
          <a:prstGeom prst="rect">
            <a:avLst/>
          </a:prstGeom>
          <a:noFill/>
          <a:ln>
            <a:noFill/>
          </a:ln>
        </p:spPr>
      </p:pic>
      <p:sp>
        <p:nvSpPr>
          <p:cNvPr id="226" name="Shape 226"/>
          <p:cNvSpPr txBox="1"/>
          <p:nvPr>
            <p:ph idx="1" type="body"/>
          </p:nvPr>
        </p:nvSpPr>
        <p:spPr>
          <a:xfrm>
            <a:off x="190400" y="1453275"/>
            <a:ext cx="10515600" cy="4351200"/>
          </a:xfrm>
          <a:prstGeom prst="rect">
            <a:avLst/>
          </a:prstGeom>
        </p:spPr>
        <p:txBody>
          <a:bodyPr anchorCtr="0" anchor="t" bIns="121900" lIns="121900" spcFirstLastPara="1" rIns="121900" wrap="square" tIns="121900">
            <a:noAutofit/>
          </a:bodyPr>
          <a:lstStyle/>
          <a:p>
            <a:pPr indent="-457200" lvl="0" marL="457200" rtl="0">
              <a:lnSpc>
                <a:spcPct val="115000"/>
              </a:lnSpc>
              <a:spcBef>
                <a:spcPts val="1400"/>
              </a:spcBef>
              <a:spcAft>
                <a:spcPts val="0"/>
              </a:spcAft>
              <a:buNone/>
            </a:pPr>
            <a:r>
              <a:rPr b="1" lang="en">
                <a:solidFill>
                  <a:srgbClr val="000000"/>
                </a:solidFill>
              </a:rPr>
              <a:t>Enterprise Dashboard</a:t>
            </a:r>
            <a:endParaRPr b="1">
              <a:solidFill>
                <a:srgbClr val="000000"/>
              </a:solidFill>
            </a:endParaRPr>
          </a:p>
          <a:p>
            <a:pPr indent="-406400" lvl="0" marL="457200" rtl="0">
              <a:lnSpc>
                <a:spcPct val="115000"/>
              </a:lnSpc>
              <a:spcBef>
                <a:spcPts val="1400"/>
              </a:spcBef>
              <a:spcAft>
                <a:spcPts val="0"/>
              </a:spcAft>
              <a:buClr>
                <a:srgbClr val="000000"/>
              </a:buClr>
              <a:buSzPts val="2800"/>
              <a:buChar char="●"/>
            </a:pPr>
            <a:r>
              <a:rPr lang="en">
                <a:solidFill>
                  <a:srgbClr val="000000"/>
                </a:solidFill>
              </a:rPr>
              <a:t>User management</a:t>
            </a:r>
            <a:r>
              <a:rPr lang="en" sz="1200">
                <a:solidFill>
                  <a:srgbClr val="000000"/>
                </a:solidFill>
                <a:latin typeface="Times New Roman"/>
                <a:ea typeface="Times New Roman"/>
                <a:cs typeface="Times New Roman"/>
                <a:sym typeface="Times New Roman"/>
              </a:rPr>
              <a:t> </a:t>
            </a:r>
            <a:endParaRPr>
              <a:solidFill>
                <a:srgbClr val="000000"/>
              </a:solidFill>
            </a:endParaRPr>
          </a:p>
          <a:p>
            <a:pPr indent="-406400" lvl="0" marL="457200" rtl="0">
              <a:lnSpc>
                <a:spcPct val="115000"/>
              </a:lnSpc>
              <a:spcBef>
                <a:spcPts val="0"/>
              </a:spcBef>
              <a:spcAft>
                <a:spcPts val="0"/>
              </a:spcAft>
              <a:buClr>
                <a:srgbClr val="000000"/>
              </a:buClr>
              <a:buSzPts val="2800"/>
              <a:buChar char="●"/>
            </a:pPr>
            <a:r>
              <a:rPr lang="en">
                <a:solidFill>
                  <a:srgbClr val="000000"/>
                </a:solidFill>
              </a:rPr>
              <a:t>Course management</a:t>
            </a:r>
            <a:endParaRPr>
              <a:solidFill>
                <a:srgbClr val="000000"/>
              </a:solidFill>
            </a:endParaRPr>
          </a:p>
          <a:p>
            <a:pPr indent="-406400" lvl="0" marL="457200" rtl="0">
              <a:lnSpc>
                <a:spcPct val="115000"/>
              </a:lnSpc>
              <a:spcBef>
                <a:spcPts val="0"/>
              </a:spcBef>
              <a:spcAft>
                <a:spcPts val="0"/>
              </a:spcAft>
              <a:buClr>
                <a:srgbClr val="000000"/>
              </a:buClr>
              <a:buSzPts val="2800"/>
              <a:buChar char="●"/>
            </a:pPr>
            <a:r>
              <a:rPr lang="en">
                <a:solidFill>
                  <a:srgbClr val="000000"/>
                </a:solidFill>
              </a:rPr>
              <a:t>Bandwidth management</a:t>
            </a:r>
            <a:endParaRPr>
              <a:solidFill>
                <a:srgbClr val="000000"/>
              </a:solidFill>
            </a:endParaRPr>
          </a:p>
          <a:p>
            <a:pPr indent="-406400" lvl="0" marL="457200" rtl="0">
              <a:lnSpc>
                <a:spcPct val="115000"/>
              </a:lnSpc>
              <a:spcBef>
                <a:spcPts val="0"/>
              </a:spcBef>
              <a:spcAft>
                <a:spcPts val="0"/>
              </a:spcAft>
              <a:buClr>
                <a:srgbClr val="000000"/>
              </a:buClr>
              <a:buSzPts val="2800"/>
              <a:buChar char="●"/>
            </a:pPr>
            <a:r>
              <a:rPr lang="en">
                <a:solidFill>
                  <a:srgbClr val="000000"/>
                </a:solidFill>
              </a:rPr>
              <a:t>Quota management</a:t>
            </a:r>
            <a:endParaRPr>
              <a:solidFill>
                <a:srgbClr val="000000"/>
              </a:solidFill>
            </a:endParaRPr>
          </a:p>
          <a:p>
            <a:pPr indent="0" lvl="0" marL="0" rtl="0">
              <a:spcBef>
                <a:spcPts val="1000"/>
              </a:spcBef>
              <a:spcAft>
                <a:spcPts val="0"/>
              </a:spcAft>
              <a:buNone/>
            </a:pPr>
            <a:r>
              <a:t/>
            </a:r>
            <a:endParaRPr/>
          </a:p>
        </p:txBody>
      </p:sp>
      <p:pic>
        <p:nvPicPr>
          <p:cNvPr id="227" name="Shape 227"/>
          <p:cNvPicPr preferRelativeResize="0"/>
          <p:nvPr/>
        </p:nvPicPr>
        <p:blipFill>
          <a:blip r:embed="rId4">
            <a:alphaModFix/>
          </a:blip>
          <a:stretch>
            <a:fillRect/>
          </a:stretch>
        </p:blipFill>
        <p:spPr>
          <a:xfrm>
            <a:off x="5047575" y="1638088"/>
            <a:ext cx="5448300" cy="3400425"/>
          </a:xfrm>
          <a:prstGeom prst="rect">
            <a:avLst/>
          </a:prstGeom>
          <a:noFill/>
          <a:ln>
            <a:noFill/>
          </a:ln>
          <a:effectLst>
            <a:outerShdw blurRad="528638" rotWithShape="0" algn="bl" dir="5400000" dist="19050">
              <a:srgbClr val="000000">
                <a:alpha val="50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Shape 232"/>
          <p:cNvSpPr txBox="1"/>
          <p:nvPr/>
        </p:nvSpPr>
        <p:spPr>
          <a:xfrm>
            <a:off x="1860700" y="370000"/>
            <a:ext cx="6237900" cy="1470900"/>
          </a:xfrm>
          <a:prstGeom prst="rect">
            <a:avLst/>
          </a:prstGeom>
          <a:noFill/>
          <a:ln>
            <a:noFill/>
          </a:ln>
        </p:spPr>
        <p:txBody>
          <a:bodyPr anchorCtr="0" anchor="ctr" bIns="91425" lIns="91425" spcFirstLastPara="1" rIns="91425" wrap="square" tIns="91425">
            <a:noAutofit/>
          </a:bodyPr>
          <a:lstStyle/>
          <a:p>
            <a:pPr indent="0" lvl="0" marL="0" rtl="0">
              <a:lnSpc>
                <a:spcPct val="90000"/>
              </a:lnSpc>
              <a:spcBef>
                <a:spcPts val="0"/>
              </a:spcBef>
              <a:spcAft>
                <a:spcPts val="0"/>
              </a:spcAft>
              <a:buNone/>
            </a:pPr>
            <a:r>
              <a:rPr lang="en" sz="4400">
                <a:solidFill>
                  <a:srgbClr val="4A86E8"/>
                </a:solidFill>
                <a:latin typeface="Calibri"/>
                <a:ea typeface="Calibri"/>
                <a:cs typeface="Calibri"/>
                <a:sym typeface="Calibri"/>
              </a:rPr>
              <a:t>Main Technologies</a:t>
            </a:r>
            <a:endParaRPr/>
          </a:p>
        </p:txBody>
      </p:sp>
      <p:pic>
        <p:nvPicPr>
          <p:cNvPr descr="Related image" id="233" name="Shape 233"/>
          <p:cNvPicPr preferRelativeResize="0"/>
          <p:nvPr/>
        </p:nvPicPr>
        <p:blipFill>
          <a:blip r:embed="rId3">
            <a:alphaModFix/>
          </a:blip>
          <a:stretch>
            <a:fillRect/>
          </a:stretch>
        </p:blipFill>
        <p:spPr>
          <a:xfrm>
            <a:off x="1101800" y="1840900"/>
            <a:ext cx="2961900" cy="1382225"/>
          </a:xfrm>
          <a:prstGeom prst="rect">
            <a:avLst/>
          </a:prstGeom>
          <a:noFill/>
          <a:ln>
            <a:noFill/>
          </a:ln>
        </p:spPr>
      </p:pic>
      <p:pic>
        <p:nvPicPr>
          <p:cNvPr descr="Image result for socket.io" id="234" name="Shape 234"/>
          <p:cNvPicPr preferRelativeResize="0"/>
          <p:nvPr/>
        </p:nvPicPr>
        <p:blipFill>
          <a:blip r:embed="rId4">
            <a:alphaModFix/>
          </a:blip>
          <a:stretch>
            <a:fillRect/>
          </a:stretch>
        </p:blipFill>
        <p:spPr>
          <a:xfrm>
            <a:off x="4709250" y="1929013"/>
            <a:ext cx="3936851" cy="1986825"/>
          </a:xfrm>
          <a:prstGeom prst="rect">
            <a:avLst/>
          </a:prstGeom>
          <a:noFill/>
          <a:ln>
            <a:noFill/>
          </a:ln>
        </p:spPr>
      </p:pic>
      <p:pic>
        <p:nvPicPr>
          <p:cNvPr descr="Image result for Mongodb" id="235" name="Shape 235"/>
          <p:cNvPicPr preferRelativeResize="0"/>
          <p:nvPr/>
        </p:nvPicPr>
        <p:blipFill>
          <a:blip r:embed="rId5">
            <a:alphaModFix/>
          </a:blip>
          <a:stretch>
            <a:fillRect/>
          </a:stretch>
        </p:blipFill>
        <p:spPr>
          <a:xfrm>
            <a:off x="9291650" y="2125575"/>
            <a:ext cx="2093350" cy="2455025"/>
          </a:xfrm>
          <a:prstGeom prst="rect">
            <a:avLst/>
          </a:prstGeom>
          <a:noFill/>
          <a:ln>
            <a:noFill/>
          </a:ln>
        </p:spPr>
      </p:pic>
      <p:pic>
        <p:nvPicPr>
          <p:cNvPr descr="Related image" id="236" name="Shape 236"/>
          <p:cNvPicPr preferRelativeResize="0"/>
          <p:nvPr/>
        </p:nvPicPr>
        <p:blipFill>
          <a:blip r:embed="rId6">
            <a:alphaModFix/>
          </a:blip>
          <a:stretch>
            <a:fillRect/>
          </a:stretch>
        </p:blipFill>
        <p:spPr>
          <a:xfrm>
            <a:off x="3406900" y="4003948"/>
            <a:ext cx="2961899" cy="1799547"/>
          </a:xfrm>
          <a:prstGeom prst="rect">
            <a:avLst/>
          </a:prstGeom>
          <a:noFill/>
          <a:ln>
            <a:noFill/>
          </a:ln>
        </p:spPr>
      </p:pic>
      <p:pic>
        <p:nvPicPr>
          <p:cNvPr descr="Image result for NGINX" id="237" name="Shape 237"/>
          <p:cNvPicPr preferRelativeResize="0"/>
          <p:nvPr/>
        </p:nvPicPr>
        <p:blipFill>
          <a:blip r:embed="rId7">
            <a:alphaModFix/>
          </a:blip>
          <a:stretch>
            <a:fillRect/>
          </a:stretch>
        </p:blipFill>
        <p:spPr>
          <a:xfrm>
            <a:off x="1231975" y="3790200"/>
            <a:ext cx="1709700" cy="1709700"/>
          </a:xfrm>
          <a:prstGeom prst="rect">
            <a:avLst/>
          </a:prstGeom>
          <a:noFill/>
          <a:ln>
            <a:noFill/>
          </a:ln>
        </p:spPr>
      </p:pic>
      <p:sp>
        <p:nvSpPr>
          <p:cNvPr id="238" name="Shape 238"/>
          <p:cNvSpPr txBox="1"/>
          <p:nvPr/>
        </p:nvSpPr>
        <p:spPr>
          <a:xfrm>
            <a:off x="6989025" y="4873200"/>
            <a:ext cx="3661200" cy="930300"/>
          </a:xfrm>
          <a:prstGeom prst="rect">
            <a:avLst/>
          </a:prstGeom>
          <a:noFill/>
          <a:ln>
            <a:noFill/>
          </a:ln>
        </p:spPr>
        <p:txBody>
          <a:bodyPr anchorCtr="0" anchor="t" bIns="91425" lIns="91425" spcFirstLastPara="1" rIns="91425" wrap="square" tIns="91425">
            <a:noAutofit/>
          </a:bodyPr>
          <a:lstStyle/>
          <a:p>
            <a:pPr indent="0" lvl="0" marL="0" rtl="0">
              <a:lnSpc>
                <a:spcPct val="90000"/>
              </a:lnSpc>
              <a:spcBef>
                <a:spcPts val="0"/>
              </a:spcBef>
              <a:spcAft>
                <a:spcPts val="0"/>
              </a:spcAft>
              <a:buNone/>
            </a:pPr>
            <a:r>
              <a:rPr lang="en" sz="3600">
                <a:latin typeface="Times New Roman"/>
                <a:ea typeface="Times New Roman"/>
                <a:cs typeface="Times New Roman"/>
                <a:sym typeface="Times New Roman"/>
              </a:rPr>
              <a:t>opencv4nodejs</a:t>
            </a:r>
            <a:r>
              <a:rPr lang="en" sz="4400">
                <a:latin typeface="Calibri"/>
                <a:ea typeface="Calibri"/>
                <a:cs typeface="Calibri"/>
                <a:sym typeface="Calibri"/>
              </a:rPr>
              <a:t> </a:t>
            </a:r>
            <a:endParaRPr/>
          </a:p>
        </p:txBody>
      </p:sp>
      <p:pic>
        <p:nvPicPr>
          <p:cNvPr descr="Image result for technologies icon" id="239" name="Shape 239"/>
          <p:cNvPicPr preferRelativeResize="0"/>
          <p:nvPr/>
        </p:nvPicPr>
        <p:blipFill>
          <a:blip r:embed="rId8">
            <a:alphaModFix/>
          </a:blip>
          <a:stretch>
            <a:fillRect/>
          </a:stretch>
        </p:blipFill>
        <p:spPr>
          <a:xfrm>
            <a:off x="327700" y="659950"/>
            <a:ext cx="1134150" cy="1003725"/>
          </a:xfrm>
          <a:prstGeom prst="rect">
            <a:avLst/>
          </a:prstGeom>
          <a:noFill/>
          <a:ln>
            <a:noFill/>
          </a:ln>
        </p:spPr>
      </p:pic>
      <p:sp>
        <p:nvSpPr>
          <p:cNvPr id="240" name="Shape 240"/>
          <p:cNvSpPr txBox="1"/>
          <p:nvPr/>
        </p:nvSpPr>
        <p:spPr>
          <a:xfrm>
            <a:off x="4451850" y="6305275"/>
            <a:ext cx="3288300" cy="332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IT15087898</a:t>
            </a:r>
            <a:r>
              <a:rPr lang="en">
                <a:latin typeface="Calibri"/>
                <a:ea typeface="Calibri"/>
                <a:cs typeface="Calibri"/>
                <a:sym typeface="Calibri"/>
              </a:rPr>
              <a:t> A.P. Jayasinghe</a:t>
            </a:r>
            <a:endParaRPr>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Shape 245"/>
          <p:cNvSpPr txBox="1"/>
          <p:nvPr/>
        </p:nvSpPr>
        <p:spPr>
          <a:xfrm>
            <a:off x="1860700" y="370000"/>
            <a:ext cx="6237900" cy="1470900"/>
          </a:xfrm>
          <a:prstGeom prst="rect">
            <a:avLst/>
          </a:prstGeom>
          <a:noFill/>
          <a:ln>
            <a:noFill/>
          </a:ln>
        </p:spPr>
        <p:txBody>
          <a:bodyPr anchorCtr="0" anchor="ctr" bIns="91425" lIns="91425" spcFirstLastPara="1" rIns="91425" wrap="square" tIns="91425">
            <a:noAutofit/>
          </a:bodyPr>
          <a:lstStyle/>
          <a:p>
            <a:pPr indent="0" lvl="0" marL="0" rtl="0">
              <a:lnSpc>
                <a:spcPct val="90000"/>
              </a:lnSpc>
              <a:spcBef>
                <a:spcPts val="0"/>
              </a:spcBef>
              <a:spcAft>
                <a:spcPts val="0"/>
              </a:spcAft>
              <a:buNone/>
            </a:pPr>
            <a:r>
              <a:rPr lang="en" sz="4400">
                <a:solidFill>
                  <a:srgbClr val="4A86E8"/>
                </a:solidFill>
                <a:latin typeface="Calibri"/>
                <a:ea typeface="Calibri"/>
                <a:cs typeface="Calibri"/>
                <a:sym typeface="Calibri"/>
              </a:rPr>
              <a:t>Testing and Deployment</a:t>
            </a:r>
            <a:endParaRPr/>
          </a:p>
        </p:txBody>
      </p:sp>
      <p:pic>
        <p:nvPicPr>
          <p:cNvPr descr="Related image" id="246" name="Shape 246"/>
          <p:cNvPicPr preferRelativeResize="0"/>
          <p:nvPr/>
        </p:nvPicPr>
        <p:blipFill>
          <a:blip r:embed="rId3">
            <a:alphaModFix/>
          </a:blip>
          <a:stretch>
            <a:fillRect/>
          </a:stretch>
        </p:blipFill>
        <p:spPr>
          <a:xfrm>
            <a:off x="4279988" y="2356863"/>
            <a:ext cx="2356024" cy="1258200"/>
          </a:xfrm>
          <a:prstGeom prst="rect">
            <a:avLst/>
          </a:prstGeom>
          <a:noFill/>
          <a:ln>
            <a:noFill/>
          </a:ln>
        </p:spPr>
      </p:pic>
      <p:pic>
        <p:nvPicPr>
          <p:cNvPr descr="Image result for mocha unit testing framework" id="247" name="Shape 247"/>
          <p:cNvPicPr preferRelativeResize="0"/>
          <p:nvPr/>
        </p:nvPicPr>
        <p:blipFill>
          <a:blip r:embed="rId4">
            <a:alphaModFix/>
          </a:blip>
          <a:stretch>
            <a:fillRect/>
          </a:stretch>
        </p:blipFill>
        <p:spPr>
          <a:xfrm>
            <a:off x="1435400" y="2764475"/>
            <a:ext cx="2144225" cy="2144225"/>
          </a:xfrm>
          <a:prstGeom prst="rect">
            <a:avLst/>
          </a:prstGeom>
          <a:noFill/>
          <a:ln>
            <a:noFill/>
          </a:ln>
        </p:spPr>
      </p:pic>
      <p:pic>
        <p:nvPicPr>
          <p:cNvPr descr="Image result for travis ci logo" id="248" name="Shape 248"/>
          <p:cNvPicPr preferRelativeResize="0"/>
          <p:nvPr/>
        </p:nvPicPr>
        <p:blipFill>
          <a:blip r:embed="rId5">
            <a:alphaModFix/>
          </a:blip>
          <a:stretch>
            <a:fillRect/>
          </a:stretch>
        </p:blipFill>
        <p:spPr>
          <a:xfrm>
            <a:off x="7655600" y="2490663"/>
            <a:ext cx="3200400" cy="990600"/>
          </a:xfrm>
          <a:prstGeom prst="rect">
            <a:avLst/>
          </a:prstGeom>
          <a:noFill/>
          <a:ln>
            <a:noFill/>
          </a:ln>
        </p:spPr>
      </p:pic>
      <p:pic>
        <p:nvPicPr>
          <p:cNvPr descr="Image result for Heroku" id="249" name="Shape 249"/>
          <p:cNvPicPr preferRelativeResize="0"/>
          <p:nvPr/>
        </p:nvPicPr>
        <p:blipFill>
          <a:blip r:embed="rId6">
            <a:alphaModFix/>
          </a:blip>
          <a:stretch>
            <a:fillRect/>
          </a:stretch>
        </p:blipFill>
        <p:spPr>
          <a:xfrm>
            <a:off x="5103650" y="4131025"/>
            <a:ext cx="3689226" cy="1557375"/>
          </a:xfrm>
          <a:prstGeom prst="rect">
            <a:avLst/>
          </a:prstGeom>
          <a:noFill/>
          <a:ln>
            <a:noFill/>
          </a:ln>
        </p:spPr>
      </p:pic>
      <p:pic>
        <p:nvPicPr>
          <p:cNvPr descr="Image result for Testing icon" id="250" name="Shape 250"/>
          <p:cNvPicPr preferRelativeResize="0"/>
          <p:nvPr/>
        </p:nvPicPr>
        <p:blipFill>
          <a:blip r:embed="rId7">
            <a:alphaModFix/>
          </a:blip>
          <a:stretch>
            <a:fillRect/>
          </a:stretch>
        </p:blipFill>
        <p:spPr>
          <a:xfrm>
            <a:off x="538000" y="610150"/>
            <a:ext cx="1322709" cy="990600"/>
          </a:xfrm>
          <a:prstGeom prst="rect">
            <a:avLst/>
          </a:prstGeom>
          <a:noFill/>
          <a:ln>
            <a:noFill/>
          </a:ln>
        </p:spPr>
      </p:pic>
      <p:sp>
        <p:nvSpPr>
          <p:cNvPr id="251" name="Shape 251"/>
          <p:cNvSpPr txBox="1"/>
          <p:nvPr/>
        </p:nvSpPr>
        <p:spPr>
          <a:xfrm>
            <a:off x="4451850" y="6305275"/>
            <a:ext cx="3288300" cy="332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IT15087898 A.P. Jayasinghe</a:t>
            </a:r>
            <a:endParaRPr>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pic>
        <p:nvPicPr>
          <p:cNvPr id="256" name="Shape 256"/>
          <p:cNvPicPr preferRelativeResize="0"/>
          <p:nvPr/>
        </p:nvPicPr>
        <p:blipFill>
          <a:blip r:embed="rId3">
            <a:alphaModFix/>
          </a:blip>
          <a:stretch>
            <a:fillRect/>
          </a:stretch>
        </p:blipFill>
        <p:spPr>
          <a:xfrm>
            <a:off x="873650" y="474100"/>
            <a:ext cx="787950" cy="695650"/>
          </a:xfrm>
          <a:prstGeom prst="rect">
            <a:avLst/>
          </a:prstGeom>
          <a:noFill/>
          <a:ln>
            <a:noFill/>
          </a:ln>
        </p:spPr>
      </p:pic>
      <p:sp>
        <p:nvSpPr>
          <p:cNvPr id="257" name="Shape 257"/>
          <p:cNvSpPr txBox="1"/>
          <p:nvPr/>
        </p:nvSpPr>
        <p:spPr>
          <a:xfrm>
            <a:off x="1842975" y="86475"/>
            <a:ext cx="6237900" cy="1470900"/>
          </a:xfrm>
          <a:prstGeom prst="rect">
            <a:avLst/>
          </a:prstGeom>
          <a:noFill/>
          <a:ln>
            <a:noFill/>
          </a:ln>
        </p:spPr>
        <p:txBody>
          <a:bodyPr anchorCtr="0" anchor="ctr" bIns="91425" lIns="91425" spcFirstLastPara="1" rIns="91425" wrap="square" tIns="91425">
            <a:noAutofit/>
          </a:bodyPr>
          <a:lstStyle/>
          <a:p>
            <a:pPr indent="0" lvl="0" marL="0" rtl="0">
              <a:lnSpc>
                <a:spcPct val="90000"/>
              </a:lnSpc>
              <a:spcBef>
                <a:spcPts val="0"/>
              </a:spcBef>
              <a:spcAft>
                <a:spcPts val="0"/>
              </a:spcAft>
              <a:buNone/>
            </a:pPr>
            <a:r>
              <a:rPr lang="en" sz="4400">
                <a:solidFill>
                  <a:srgbClr val="4A86E8"/>
                </a:solidFill>
                <a:latin typeface="Calibri"/>
                <a:ea typeface="Calibri"/>
                <a:cs typeface="Calibri"/>
                <a:sym typeface="Calibri"/>
              </a:rPr>
              <a:t>Tools</a:t>
            </a:r>
            <a:endParaRPr/>
          </a:p>
        </p:txBody>
      </p:sp>
      <p:pic>
        <p:nvPicPr>
          <p:cNvPr descr="Image result for Webstorm" id="258" name="Shape 258"/>
          <p:cNvPicPr preferRelativeResize="0"/>
          <p:nvPr/>
        </p:nvPicPr>
        <p:blipFill>
          <a:blip r:embed="rId4">
            <a:alphaModFix/>
          </a:blip>
          <a:stretch>
            <a:fillRect/>
          </a:stretch>
        </p:blipFill>
        <p:spPr>
          <a:xfrm>
            <a:off x="1735050" y="1840900"/>
            <a:ext cx="1594875" cy="1594875"/>
          </a:xfrm>
          <a:prstGeom prst="rect">
            <a:avLst/>
          </a:prstGeom>
          <a:noFill/>
          <a:ln>
            <a:noFill/>
          </a:ln>
        </p:spPr>
      </p:pic>
      <p:pic>
        <p:nvPicPr>
          <p:cNvPr descr="Image result for studio 3t logo" id="259" name="Shape 259"/>
          <p:cNvPicPr preferRelativeResize="0"/>
          <p:nvPr/>
        </p:nvPicPr>
        <p:blipFill>
          <a:blip r:embed="rId5">
            <a:alphaModFix/>
          </a:blip>
          <a:stretch>
            <a:fillRect/>
          </a:stretch>
        </p:blipFill>
        <p:spPr>
          <a:xfrm>
            <a:off x="8916250" y="1453275"/>
            <a:ext cx="1594875" cy="1594875"/>
          </a:xfrm>
          <a:prstGeom prst="rect">
            <a:avLst/>
          </a:prstGeom>
          <a:noFill/>
          <a:ln>
            <a:noFill/>
          </a:ln>
        </p:spPr>
      </p:pic>
      <p:pic>
        <p:nvPicPr>
          <p:cNvPr descr="Image result for Chrome dev tools logo" id="260" name="Shape 260"/>
          <p:cNvPicPr preferRelativeResize="0"/>
          <p:nvPr/>
        </p:nvPicPr>
        <p:blipFill>
          <a:blip r:embed="rId6">
            <a:alphaModFix/>
          </a:blip>
          <a:stretch>
            <a:fillRect/>
          </a:stretch>
        </p:blipFill>
        <p:spPr>
          <a:xfrm>
            <a:off x="1362925" y="4253025"/>
            <a:ext cx="2145152" cy="1428750"/>
          </a:xfrm>
          <a:prstGeom prst="rect">
            <a:avLst/>
          </a:prstGeom>
          <a:noFill/>
          <a:ln>
            <a:noFill/>
          </a:ln>
        </p:spPr>
      </p:pic>
      <p:pic>
        <p:nvPicPr>
          <p:cNvPr descr="Image result for eslint logo" id="261" name="Shape 261"/>
          <p:cNvPicPr preferRelativeResize="0"/>
          <p:nvPr/>
        </p:nvPicPr>
        <p:blipFill>
          <a:blip r:embed="rId7">
            <a:alphaModFix/>
          </a:blip>
          <a:stretch>
            <a:fillRect/>
          </a:stretch>
        </p:blipFill>
        <p:spPr>
          <a:xfrm>
            <a:off x="4372250" y="1329213"/>
            <a:ext cx="3200400" cy="1428750"/>
          </a:xfrm>
          <a:prstGeom prst="rect">
            <a:avLst/>
          </a:prstGeom>
          <a:noFill/>
          <a:ln>
            <a:noFill/>
          </a:ln>
        </p:spPr>
      </p:pic>
      <p:pic>
        <p:nvPicPr>
          <p:cNvPr descr="Image result for ubuntu 16.04 logo" id="262" name="Shape 262"/>
          <p:cNvPicPr preferRelativeResize="0"/>
          <p:nvPr/>
        </p:nvPicPr>
        <p:blipFill>
          <a:blip r:embed="rId8">
            <a:alphaModFix/>
          </a:blip>
          <a:stretch>
            <a:fillRect/>
          </a:stretch>
        </p:blipFill>
        <p:spPr>
          <a:xfrm>
            <a:off x="8836513" y="4090225"/>
            <a:ext cx="1754350" cy="1754350"/>
          </a:xfrm>
          <a:prstGeom prst="rect">
            <a:avLst/>
          </a:prstGeom>
          <a:noFill/>
          <a:ln>
            <a:noFill/>
          </a:ln>
        </p:spPr>
      </p:pic>
      <p:pic>
        <p:nvPicPr>
          <p:cNvPr descr="Related image" id="263" name="Shape 263"/>
          <p:cNvPicPr preferRelativeResize="0"/>
          <p:nvPr/>
        </p:nvPicPr>
        <p:blipFill>
          <a:blip r:embed="rId9">
            <a:alphaModFix/>
          </a:blip>
          <a:stretch>
            <a:fillRect/>
          </a:stretch>
        </p:blipFill>
        <p:spPr>
          <a:xfrm>
            <a:off x="5032725" y="4253013"/>
            <a:ext cx="2126526" cy="2126525"/>
          </a:xfrm>
          <a:prstGeom prst="rect">
            <a:avLst/>
          </a:prstGeom>
          <a:noFill/>
          <a:ln>
            <a:noFill/>
          </a:ln>
        </p:spPr>
      </p:pic>
      <p:pic>
        <p:nvPicPr>
          <p:cNvPr descr="Image result for github logo" id="264" name="Shape 264"/>
          <p:cNvPicPr preferRelativeResize="0"/>
          <p:nvPr/>
        </p:nvPicPr>
        <p:blipFill>
          <a:blip r:embed="rId10">
            <a:alphaModFix/>
          </a:blip>
          <a:stretch>
            <a:fillRect/>
          </a:stretch>
        </p:blipFill>
        <p:spPr>
          <a:xfrm>
            <a:off x="4243663" y="2934000"/>
            <a:ext cx="3457575" cy="1143000"/>
          </a:xfrm>
          <a:prstGeom prst="rect">
            <a:avLst/>
          </a:prstGeom>
          <a:noFill/>
          <a:ln>
            <a:noFill/>
          </a:ln>
        </p:spPr>
      </p:pic>
      <p:sp>
        <p:nvSpPr>
          <p:cNvPr id="265" name="Shape 265"/>
          <p:cNvSpPr txBox="1"/>
          <p:nvPr/>
        </p:nvSpPr>
        <p:spPr>
          <a:xfrm>
            <a:off x="4451850" y="6305275"/>
            <a:ext cx="3288300" cy="332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IT15087898 A.P. Jayasinghe</a:t>
            </a:r>
            <a:endParaRPr>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Shape 270"/>
          <p:cNvSpPr txBox="1"/>
          <p:nvPr>
            <p:ph type="title"/>
          </p:nvPr>
        </p:nvSpPr>
        <p:spPr>
          <a:xfrm>
            <a:off x="838200" y="365125"/>
            <a:ext cx="10515600" cy="1325700"/>
          </a:xfrm>
          <a:prstGeom prst="rect">
            <a:avLst/>
          </a:prstGeom>
        </p:spPr>
        <p:txBody>
          <a:bodyPr anchorCtr="0" anchor="ctr" bIns="121900" lIns="121900" spcFirstLastPara="1" rIns="121900" wrap="square" tIns="121900">
            <a:noAutofit/>
          </a:bodyPr>
          <a:lstStyle/>
          <a:p>
            <a:pPr indent="0" lvl="0" marL="0">
              <a:spcBef>
                <a:spcPts val="0"/>
              </a:spcBef>
              <a:spcAft>
                <a:spcPts val="0"/>
              </a:spcAft>
              <a:buNone/>
            </a:pPr>
            <a:r>
              <a:rPr lang="en">
                <a:solidFill>
                  <a:srgbClr val="3D85C6"/>
                </a:solidFill>
              </a:rPr>
              <a:t>Scalability Technologies</a:t>
            </a:r>
            <a:endParaRPr>
              <a:solidFill>
                <a:srgbClr val="3D85C6"/>
              </a:solidFill>
            </a:endParaRPr>
          </a:p>
        </p:txBody>
      </p:sp>
      <p:sp>
        <p:nvSpPr>
          <p:cNvPr id="271" name="Shape 271"/>
          <p:cNvSpPr txBox="1"/>
          <p:nvPr>
            <p:ph idx="1" type="body"/>
          </p:nvPr>
        </p:nvSpPr>
        <p:spPr>
          <a:xfrm>
            <a:off x="838200" y="1825625"/>
            <a:ext cx="10515600" cy="4351200"/>
          </a:xfrm>
          <a:prstGeom prst="rect">
            <a:avLst/>
          </a:prstGeom>
        </p:spPr>
        <p:txBody>
          <a:bodyPr anchorCtr="0" anchor="t" bIns="121900" lIns="121900" spcFirstLastPara="1" rIns="121900" wrap="square" tIns="121900">
            <a:noAutofit/>
          </a:bodyPr>
          <a:lstStyle/>
          <a:p>
            <a:pPr indent="-419100" lvl="0" marL="457200" rtl="0">
              <a:lnSpc>
                <a:spcPct val="150000"/>
              </a:lnSpc>
              <a:spcBef>
                <a:spcPts val="0"/>
              </a:spcBef>
              <a:spcAft>
                <a:spcPts val="0"/>
              </a:spcAft>
              <a:buClr>
                <a:srgbClr val="000000"/>
              </a:buClr>
              <a:buSzPts val="3000"/>
              <a:buFont typeface="Times New Roman"/>
              <a:buChar char="●"/>
            </a:pPr>
            <a:r>
              <a:rPr lang="en" sz="3000">
                <a:solidFill>
                  <a:srgbClr val="000000"/>
                </a:solidFill>
                <a:latin typeface="Times New Roman"/>
                <a:ea typeface="Times New Roman"/>
                <a:cs typeface="Times New Roman"/>
                <a:sym typeface="Times New Roman"/>
              </a:rPr>
              <a:t>node cluster module </a:t>
            </a:r>
            <a:endParaRPr sz="3000">
              <a:solidFill>
                <a:srgbClr val="000000"/>
              </a:solidFill>
              <a:latin typeface="Times New Roman"/>
              <a:ea typeface="Times New Roman"/>
              <a:cs typeface="Times New Roman"/>
              <a:sym typeface="Times New Roman"/>
            </a:endParaRPr>
          </a:p>
          <a:p>
            <a:pPr indent="-419100" lvl="0" marL="457200" rtl="0">
              <a:lnSpc>
                <a:spcPct val="150000"/>
              </a:lnSpc>
              <a:spcBef>
                <a:spcPts val="0"/>
              </a:spcBef>
              <a:spcAft>
                <a:spcPts val="0"/>
              </a:spcAft>
              <a:buClr>
                <a:srgbClr val="000000"/>
              </a:buClr>
              <a:buSzPts val="3000"/>
              <a:buFont typeface="Times New Roman"/>
              <a:buChar char="●"/>
            </a:pPr>
            <a:r>
              <a:rPr lang="en" sz="3000">
                <a:solidFill>
                  <a:srgbClr val="000000"/>
                </a:solidFill>
                <a:latin typeface="Times New Roman"/>
                <a:ea typeface="Times New Roman"/>
                <a:cs typeface="Times New Roman"/>
                <a:sym typeface="Times New Roman"/>
              </a:rPr>
              <a:t>NGINX</a:t>
            </a:r>
            <a:endParaRPr sz="3000">
              <a:solidFill>
                <a:srgbClr val="000000"/>
              </a:solidFill>
              <a:latin typeface="Times New Roman"/>
              <a:ea typeface="Times New Roman"/>
              <a:cs typeface="Times New Roman"/>
              <a:sym typeface="Times New Roman"/>
            </a:endParaRPr>
          </a:p>
          <a:p>
            <a:pPr indent="-419100" lvl="0" marL="457200" rtl="0">
              <a:lnSpc>
                <a:spcPct val="150000"/>
              </a:lnSpc>
              <a:spcBef>
                <a:spcPts val="0"/>
              </a:spcBef>
              <a:spcAft>
                <a:spcPts val="0"/>
              </a:spcAft>
              <a:buClr>
                <a:srgbClr val="000000"/>
              </a:buClr>
              <a:buSzPts val="3000"/>
              <a:buFont typeface="Times New Roman"/>
              <a:buChar char="●"/>
            </a:pPr>
            <a:r>
              <a:rPr lang="en" sz="3000">
                <a:solidFill>
                  <a:srgbClr val="000000"/>
                </a:solidFill>
                <a:latin typeface="Times New Roman"/>
                <a:ea typeface="Times New Roman"/>
                <a:cs typeface="Times New Roman"/>
                <a:sym typeface="Times New Roman"/>
              </a:rPr>
              <a:t>node pm2 module </a:t>
            </a:r>
            <a:endParaRPr sz="3000">
              <a:solidFill>
                <a:srgbClr val="000000"/>
              </a:solidFill>
              <a:latin typeface="Times New Roman"/>
              <a:ea typeface="Times New Roman"/>
              <a:cs typeface="Times New Roman"/>
              <a:sym typeface="Times New Roman"/>
            </a:endParaRPr>
          </a:p>
        </p:txBody>
      </p:sp>
      <p:sp>
        <p:nvSpPr>
          <p:cNvPr id="272" name="Shape 272"/>
          <p:cNvSpPr txBox="1"/>
          <p:nvPr/>
        </p:nvSpPr>
        <p:spPr>
          <a:xfrm>
            <a:off x="4451850" y="6305275"/>
            <a:ext cx="3288300" cy="332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IT15087898 A.P. Jayasinghe</a:t>
            </a:r>
            <a:endParaRPr>
              <a:latin typeface="Calibri"/>
              <a:ea typeface="Calibri"/>
              <a:cs typeface="Calibri"/>
              <a:sym typeface="Calibri"/>
            </a:endParaRPr>
          </a:p>
        </p:txBody>
      </p:sp>
      <p:pic>
        <p:nvPicPr>
          <p:cNvPr id="273" name="Shape 273"/>
          <p:cNvPicPr preferRelativeResize="0"/>
          <p:nvPr/>
        </p:nvPicPr>
        <p:blipFill>
          <a:blip r:embed="rId3">
            <a:alphaModFix/>
          </a:blip>
          <a:stretch>
            <a:fillRect/>
          </a:stretch>
        </p:blipFill>
        <p:spPr>
          <a:xfrm>
            <a:off x="6678100" y="1605150"/>
            <a:ext cx="4831600" cy="2790975"/>
          </a:xfrm>
          <a:prstGeom prst="rect">
            <a:avLst/>
          </a:prstGeom>
          <a:noFill/>
          <a:ln>
            <a:noFill/>
          </a:ln>
        </p:spPr>
      </p:pic>
      <p:cxnSp>
        <p:nvCxnSpPr>
          <p:cNvPr id="274" name="Shape 274"/>
          <p:cNvCxnSpPr/>
          <p:nvPr/>
        </p:nvCxnSpPr>
        <p:spPr>
          <a:xfrm rot="10800000">
            <a:off x="5581900" y="3081038"/>
            <a:ext cx="1096200" cy="11700"/>
          </a:xfrm>
          <a:prstGeom prst="straightConnector1">
            <a:avLst/>
          </a:prstGeom>
          <a:noFill/>
          <a:ln cap="flat" cmpd="sng" w="38100">
            <a:solidFill>
              <a:srgbClr val="000000"/>
            </a:solidFill>
            <a:prstDash val="solid"/>
            <a:round/>
            <a:headEnd len="med" w="med" type="triangle"/>
            <a:tailEnd len="med" w="med" type="none"/>
          </a:ln>
        </p:spPr>
      </p:cxnSp>
      <p:sp>
        <p:nvSpPr>
          <p:cNvPr id="275" name="Shape 275"/>
          <p:cNvSpPr txBox="1"/>
          <p:nvPr/>
        </p:nvSpPr>
        <p:spPr>
          <a:xfrm>
            <a:off x="4877500" y="3695425"/>
            <a:ext cx="704400" cy="451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latin typeface="Times New Roman"/>
                <a:ea typeface="Times New Roman"/>
                <a:cs typeface="Times New Roman"/>
                <a:sym typeface="Times New Roman"/>
              </a:rPr>
              <a:t>User</a:t>
            </a:r>
            <a:endParaRPr>
              <a:latin typeface="Times New Roman"/>
              <a:ea typeface="Times New Roman"/>
              <a:cs typeface="Times New Roman"/>
              <a:sym typeface="Times New Roman"/>
            </a:endParaRPr>
          </a:p>
        </p:txBody>
      </p:sp>
      <p:sp>
        <p:nvSpPr>
          <p:cNvPr id="276" name="Shape 276"/>
          <p:cNvSpPr txBox="1"/>
          <p:nvPr/>
        </p:nvSpPr>
        <p:spPr>
          <a:xfrm>
            <a:off x="6678100" y="4477500"/>
            <a:ext cx="5196600" cy="385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Source : https://www.slideshare.net/secret/gUdGDEiOIFdGhE</a:t>
            </a:r>
            <a:endParaRPr/>
          </a:p>
        </p:txBody>
      </p:sp>
      <p:sp>
        <p:nvSpPr>
          <p:cNvPr id="277" name="Shape 277"/>
          <p:cNvSpPr/>
          <p:nvPr/>
        </p:nvSpPr>
        <p:spPr>
          <a:xfrm>
            <a:off x="4943875" y="2026563"/>
            <a:ext cx="451800" cy="451800"/>
          </a:xfrm>
          <a:prstGeom prst="ellipse">
            <a:avLst/>
          </a:prstGeom>
          <a:solidFill>
            <a:srgbClr val="737373"/>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278" name="Shape 278"/>
          <p:cNvCxnSpPr/>
          <p:nvPr/>
        </p:nvCxnSpPr>
        <p:spPr>
          <a:xfrm>
            <a:off x="5169775" y="2438488"/>
            <a:ext cx="0" cy="784200"/>
          </a:xfrm>
          <a:prstGeom prst="straightConnector1">
            <a:avLst/>
          </a:prstGeom>
          <a:noFill/>
          <a:ln cap="flat" cmpd="sng" w="19050">
            <a:solidFill>
              <a:srgbClr val="424242"/>
            </a:solidFill>
            <a:prstDash val="solid"/>
            <a:round/>
            <a:headEnd len="med" w="med" type="none"/>
            <a:tailEnd len="med" w="med" type="none"/>
          </a:ln>
        </p:spPr>
      </p:cxnSp>
      <p:cxnSp>
        <p:nvCxnSpPr>
          <p:cNvPr id="279" name="Shape 279"/>
          <p:cNvCxnSpPr>
            <a:stCxn id="277" idx="4"/>
          </p:cNvCxnSpPr>
          <p:nvPr/>
        </p:nvCxnSpPr>
        <p:spPr>
          <a:xfrm flipH="1">
            <a:off x="4890775" y="2478363"/>
            <a:ext cx="279000" cy="279300"/>
          </a:xfrm>
          <a:prstGeom prst="straightConnector1">
            <a:avLst/>
          </a:prstGeom>
          <a:noFill/>
          <a:ln cap="flat" cmpd="sng" w="19050">
            <a:solidFill>
              <a:srgbClr val="424242"/>
            </a:solidFill>
            <a:prstDash val="solid"/>
            <a:round/>
            <a:headEnd len="med" w="med" type="none"/>
            <a:tailEnd len="med" w="med" type="none"/>
          </a:ln>
        </p:spPr>
      </p:cxnSp>
      <p:cxnSp>
        <p:nvCxnSpPr>
          <p:cNvPr id="280" name="Shape 280"/>
          <p:cNvCxnSpPr>
            <a:stCxn id="277" idx="4"/>
          </p:cNvCxnSpPr>
          <p:nvPr/>
        </p:nvCxnSpPr>
        <p:spPr>
          <a:xfrm>
            <a:off x="5169775" y="2478363"/>
            <a:ext cx="265800" cy="239400"/>
          </a:xfrm>
          <a:prstGeom prst="straightConnector1">
            <a:avLst/>
          </a:prstGeom>
          <a:noFill/>
          <a:ln cap="flat" cmpd="sng" w="19050">
            <a:solidFill>
              <a:srgbClr val="424242"/>
            </a:solidFill>
            <a:prstDash val="solid"/>
            <a:round/>
            <a:headEnd len="med" w="med" type="none"/>
            <a:tailEnd len="med" w="med" type="none"/>
          </a:ln>
        </p:spPr>
      </p:cxnSp>
      <p:cxnSp>
        <p:nvCxnSpPr>
          <p:cNvPr id="281" name="Shape 281"/>
          <p:cNvCxnSpPr/>
          <p:nvPr/>
        </p:nvCxnSpPr>
        <p:spPr>
          <a:xfrm flipH="1">
            <a:off x="4884100" y="3262563"/>
            <a:ext cx="279000" cy="279300"/>
          </a:xfrm>
          <a:prstGeom prst="straightConnector1">
            <a:avLst/>
          </a:prstGeom>
          <a:noFill/>
          <a:ln cap="flat" cmpd="sng" w="19050">
            <a:solidFill>
              <a:srgbClr val="424242"/>
            </a:solidFill>
            <a:prstDash val="solid"/>
            <a:round/>
            <a:headEnd len="med" w="med" type="none"/>
            <a:tailEnd len="med" w="med" type="none"/>
          </a:ln>
        </p:spPr>
      </p:cxnSp>
      <p:cxnSp>
        <p:nvCxnSpPr>
          <p:cNvPr id="282" name="Shape 282"/>
          <p:cNvCxnSpPr/>
          <p:nvPr/>
        </p:nvCxnSpPr>
        <p:spPr>
          <a:xfrm>
            <a:off x="5163100" y="3262563"/>
            <a:ext cx="265800" cy="239400"/>
          </a:xfrm>
          <a:prstGeom prst="straightConnector1">
            <a:avLst/>
          </a:prstGeom>
          <a:noFill/>
          <a:ln cap="flat" cmpd="sng" w="19050">
            <a:solidFill>
              <a:srgbClr val="424242"/>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1797725" y="365125"/>
            <a:ext cx="9556200" cy="1325700"/>
          </a:xfrm>
          <a:prstGeom prst="rect">
            <a:avLst/>
          </a:prstGeom>
        </p:spPr>
        <p:txBody>
          <a:bodyPr anchorCtr="0" anchor="ctr" bIns="121900" lIns="121900" spcFirstLastPara="1" rIns="121900" wrap="square" tIns="121900">
            <a:noAutofit/>
          </a:bodyPr>
          <a:lstStyle/>
          <a:p>
            <a:pPr indent="0" lvl="0" marL="0">
              <a:spcBef>
                <a:spcPts val="0"/>
              </a:spcBef>
              <a:spcAft>
                <a:spcPts val="0"/>
              </a:spcAft>
              <a:buClr>
                <a:schemeClr val="dk1"/>
              </a:buClr>
              <a:buSzPts val="1100"/>
              <a:buFont typeface="Arial"/>
              <a:buNone/>
            </a:pPr>
            <a:r>
              <a:rPr lang="en">
                <a:solidFill>
                  <a:srgbClr val="4A86E8"/>
                </a:solidFill>
              </a:rPr>
              <a:t>Introduction</a:t>
            </a:r>
            <a:endParaRPr/>
          </a:p>
        </p:txBody>
      </p:sp>
      <p:sp>
        <p:nvSpPr>
          <p:cNvPr id="106" name="Shape 106"/>
          <p:cNvSpPr txBox="1"/>
          <p:nvPr>
            <p:ph idx="1" type="body"/>
          </p:nvPr>
        </p:nvSpPr>
        <p:spPr>
          <a:xfrm>
            <a:off x="838200" y="1825625"/>
            <a:ext cx="10515600" cy="4351200"/>
          </a:xfrm>
          <a:prstGeom prst="rect">
            <a:avLst/>
          </a:prstGeom>
        </p:spPr>
        <p:txBody>
          <a:bodyPr anchorCtr="0" anchor="t" bIns="121900" lIns="121900" spcFirstLastPara="1" rIns="121900" wrap="square" tIns="121900">
            <a:noAutofit/>
          </a:bodyPr>
          <a:lstStyle/>
          <a:p>
            <a:pPr indent="-406400" lvl="0" marL="457200" rtl="0">
              <a:lnSpc>
                <a:spcPct val="115000"/>
              </a:lnSpc>
              <a:spcBef>
                <a:spcPts val="1000"/>
              </a:spcBef>
              <a:spcAft>
                <a:spcPts val="0"/>
              </a:spcAft>
              <a:buSzPts val="2800"/>
              <a:buChar char="●"/>
            </a:pPr>
            <a:r>
              <a:rPr lang="en"/>
              <a:t>A smart, cloud based lecture capture system.</a:t>
            </a:r>
            <a:endParaRPr/>
          </a:p>
          <a:p>
            <a:pPr indent="-406400" lvl="0" marL="457200" rtl="0">
              <a:lnSpc>
                <a:spcPct val="115000"/>
              </a:lnSpc>
              <a:spcBef>
                <a:spcPts val="0"/>
              </a:spcBef>
              <a:spcAft>
                <a:spcPts val="0"/>
              </a:spcAft>
              <a:buSzPts val="2800"/>
              <a:buChar char="●"/>
            </a:pPr>
            <a:r>
              <a:rPr lang="en"/>
              <a:t>Uses a real-time video recording mechanism.</a:t>
            </a:r>
            <a:endParaRPr/>
          </a:p>
          <a:p>
            <a:pPr indent="-406400" lvl="0" marL="457200" rtl="0">
              <a:lnSpc>
                <a:spcPct val="115000"/>
              </a:lnSpc>
              <a:spcBef>
                <a:spcPts val="0"/>
              </a:spcBef>
              <a:spcAft>
                <a:spcPts val="0"/>
              </a:spcAft>
              <a:buSzPts val="2800"/>
              <a:buChar char="●"/>
            </a:pPr>
            <a:r>
              <a:rPr lang="en"/>
              <a:t>Support for multiple video and audio sources.</a:t>
            </a:r>
            <a:endParaRPr/>
          </a:p>
          <a:p>
            <a:pPr indent="-406400" lvl="0" marL="457200" rtl="0">
              <a:lnSpc>
                <a:spcPct val="115000"/>
              </a:lnSpc>
              <a:spcBef>
                <a:spcPts val="0"/>
              </a:spcBef>
              <a:spcAft>
                <a:spcPts val="0"/>
              </a:spcAft>
              <a:buSzPts val="2800"/>
              <a:buChar char="●"/>
            </a:pPr>
            <a:r>
              <a:rPr lang="en"/>
              <a:t>Biometric Authentication of remote participants.</a:t>
            </a:r>
            <a:endParaRPr/>
          </a:p>
          <a:p>
            <a:pPr indent="-406400" lvl="0" marL="457200">
              <a:lnSpc>
                <a:spcPct val="115000"/>
              </a:lnSpc>
              <a:spcBef>
                <a:spcPts val="0"/>
              </a:spcBef>
              <a:spcAft>
                <a:spcPts val="0"/>
              </a:spcAft>
              <a:buSzPts val="2800"/>
              <a:buChar char="●"/>
            </a:pPr>
            <a:r>
              <a:rPr lang="en"/>
              <a:t>Supports interaction with the lecturer for all audiences.</a:t>
            </a:r>
            <a:endParaRPr/>
          </a:p>
        </p:txBody>
      </p:sp>
      <p:pic>
        <p:nvPicPr>
          <p:cNvPr id="107" name="Shape 107"/>
          <p:cNvPicPr preferRelativeResize="0"/>
          <p:nvPr/>
        </p:nvPicPr>
        <p:blipFill>
          <a:blip r:embed="rId3">
            <a:alphaModFix/>
          </a:blip>
          <a:stretch>
            <a:fillRect/>
          </a:stretch>
        </p:blipFill>
        <p:spPr>
          <a:xfrm>
            <a:off x="838200" y="757625"/>
            <a:ext cx="787950" cy="695650"/>
          </a:xfrm>
          <a:prstGeom prst="rect">
            <a:avLst/>
          </a:prstGeom>
          <a:noFill/>
          <a:ln>
            <a:noFill/>
          </a:ln>
        </p:spPr>
      </p:pic>
      <p:sp>
        <p:nvSpPr>
          <p:cNvPr id="108" name="Shape 108"/>
          <p:cNvSpPr txBox="1"/>
          <p:nvPr/>
        </p:nvSpPr>
        <p:spPr>
          <a:xfrm>
            <a:off x="4451850" y="6417925"/>
            <a:ext cx="3288300" cy="332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IT15081094-V.R Wijayagunawardene</a:t>
            </a:r>
            <a:endParaRPr>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Shape 287"/>
          <p:cNvSpPr txBox="1"/>
          <p:nvPr>
            <p:ph type="title"/>
          </p:nvPr>
        </p:nvSpPr>
        <p:spPr>
          <a:xfrm>
            <a:off x="737200" y="106350"/>
            <a:ext cx="10515600" cy="1325700"/>
          </a:xfrm>
          <a:prstGeom prst="rect">
            <a:avLst/>
          </a:prstGeom>
        </p:spPr>
        <p:txBody>
          <a:bodyPr anchorCtr="0" anchor="ctr" bIns="121900" lIns="121900" spcFirstLastPara="1" rIns="121900" wrap="square" tIns="121900">
            <a:noAutofit/>
          </a:bodyPr>
          <a:lstStyle/>
          <a:p>
            <a:pPr indent="0" lvl="0" marL="0">
              <a:spcBef>
                <a:spcPts val="0"/>
              </a:spcBef>
              <a:spcAft>
                <a:spcPts val="0"/>
              </a:spcAft>
              <a:buClr>
                <a:schemeClr val="dk1"/>
              </a:buClr>
              <a:buSzPts val="1100"/>
              <a:buFont typeface="Arial"/>
              <a:buNone/>
            </a:pPr>
            <a:r>
              <a:rPr lang="en">
                <a:solidFill>
                  <a:srgbClr val="4A86E8"/>
                </a:solidFill>
              </a:rPr>
              <a:t>Business Plan</a:t>
            </a:r>
            <a:endParaRPr/>
          </a:p>
        </p:txBody>
      </p:sp>
      <p:sp>
        <p:nvSpPr>
          <p:cNvPr id="288" name="Shape 288"/>
          <p:cNvSpPr txBox="1"/>
          <p:nvPr>
            <p:ph idx="1" type="body"/>
          </p:nvPr>
        </p:nvSpPr>
        <p:spPr>
          <a:xfrm>
            <a:off x="838200" y="880800"/>
            <a:ext cx="10515600" cy="5096400"/>
          </a:xfrm>
          <a:prstGeom prst="rect">
            <a:avLst/>
          </a:prstGeom>
        </p:spPr>
        <p:txBody>
          <a:bodyPr anchorCtr="0" anchor="t" bIns="121900" lIns="121900" spcFirstLastPara="1" rIns="121900" wrap="square" tIns="121900">
            <a:noAutofit/>
          </a:bodyPr>
          <a:lstStyle/>
          <a:p>
            <a:pPr indent="0" lvl="0" marL="0">
              <a:spcBef>
                <a:spcPts val="1000"/>
              </a:spcBef>
              <a:spcAft>
                <a:spcPts val="0"/>
              </a:spcAft>
              <a:buNone/>
            </a:pPr>
            <a:r>
              <a:t/>
            </a:r>
            <a:endParaRPr b="1">
              <a:latin typeface="Times New Roman"/>
              <a:ea typeface="Times New Roman"/>
              <a:cs typeface="Times New Roman"/>
              <a:sym typeface="Times New Roman"/>
            </a:endParaRPr>
          </a:p>
          <a:p>
            <a:pPr indent="0" lvl="0" marL="0">
              <a:spcBef>
                <a:spcPts val="1000"/>
              </a:spcBef>
              <a:spcAft>
                <a:spcPts val="0"/>
              </a:spcAft>
              <a:buNone/>
            </a:pPr>
            <a:r>
              <a:rPr b="1" lang="en">
                <a:latin typeface="Times New Roman"/>
                <a:ea typeface="Times New Roman"/>
                <a:cs typeface="Times New Roman"/>
                <a:sym typeface="Times New Roman"/>
              </a:rPr>
              <a:t>Target Market</a:t>
            </a:r>
            <a:endParaRPr b="1">
              <a:latin typeface="Times New Roman"/>
              <a:ea typeface="Times New Roman"/>
              <a:cs typeface="Times New Roman"/>
              <a:sym typeface="Times New Roman"/>
            </a:endParaRPr>
          </a:p>
          <a:p>
            <a:pPr indent="-406400" lvl="0" marL="457200" rtl="0">
              <a:spcBef>
                <a:spcPts val="1000"/>
              </a:spcBef>
              <a:spcAft>
                <a:spcPts val="0"/>
              </a:spcAft>
              <a:buSzPts val="2800"/>
              <a:buFont typeface="Times New Roman"/>
              <a:buChar char="➢"/>
            </a:pPr>
            <a:r>
              <a:rPr lang="en">
                <a:latin typeface="Times New Roman"/>
                <a:ea typeface="Times New Roman"/>
                <a:cs typeface="Times New Roman"/>
                <a:sym typeface="Times New Roman"/>
              </a:rPr>
              <a:t>Education institutions such as Universities</a:t>
            </a:r>
            <a:endParaRPr>
              <a:latin typeface="Times New Roman"/>
              <a:ea typeface="Times New Roman"/>
              <a:cs typeface="Times New Roman"/>
              <a:sym typeface="Times New Roman"/>
            </a:endParaRPr>
          </a:p>
          <a:p>
            <a:pPr indent="-406400" lvl="0" marL="457200" rtl="0">
              <a:spcBef>
                <a:spcPts val="0"/>
              </a:spcBef>
              <a:spcAft>
                <a:spcPts val="0"/>
              </a:spcAft>
              <a:buSzPts val="2800"/>
              <a:buFont typeface="Times New Roman"/>
              <a:buChar char="➢"/>
            </a:pPr>
            <a:r>
              <a:rPr lang="en">
                <a:latin typeface="Times New Roman"/>
                <a:ea typeface="Times New Roman"/>
                <a:cs typeface="Times New Roman"/>
                <a:sym typeface="Times New Roman"/>
              </a:rPr>
              <a:t>Business Conferences</a:t>
            </a:r>
            <a:endParaRPr>
              <a:latin typeface="Times New Roman"/>
              <a:ea typeface="Times New Roman"/>
              <a:cs typeface="Times New Roman"/>
              <a:sym typeface="Times New Roman"/>
            </a:endParaRPr>
          </a:p>
          <a:p>
            <a:pPr indent="0" lvl="0" marL="0" rtl="0">
              <a:spcBef>
                <a:spcPts val="1000"/>
              </a:spcBef>
              <a:spcAft>
                <a:spcPts val="0"/>
              </a:spcAft>
              <a:buNone/>
            </a:pPr>
            <a:r>
              <a:t/>
            </a:r>
            <a:endParaRPr>
              <a:latin typeface="Times New Roman"/>
              <a:ea typeface="Times New Roman"/>
              <a:cs typeface="Times New Roman"/>
              <a:sym typeface="Times New Roman"/>
            </a:endParaRPr>
          </a:p>
          <a:p>
            <a:pPr indent="0" lvl="0" marL="0">
              <a:spcBef>
                <a:spcPts val="1000"/>
              </a:spcBef>
              <a:spcAft>
                <a:spcPts val="0"/>
              </a:spcAft>
              <a:buNone/>
            </a:pPr>
            <a:r>
              <a:rPr b="1" lang="en">
                <a:latin typeface="Times New Roman"/>
                <a:ea typeface="Times New Roman"/>
                <a:cs typeface="Times New Roman"/>
                <a:sym typeface="Times New Roman"/>
              </a:rPr>
              <a:t>Marketing Strategy</a:t>
            </a:r>
            <a:endParaRPr b="1">
              <a:latin typeface="Times New Roman"/>
              <a:ea typeface="Times New Roman"/>
              <a:cs typeface="Times New Roman"/>
              <a:sym typeface="Times New Roman"/>
            </a:endParaRPr>
          </a:p>
          <a:p>
            <a:pPr indent="-406400" lvl="0" marL="457200" rtl="0">
              <a:spcBef>
                <a:spcPts val="1000"/>
              </a:spcBef>
              <a:spcAft>
                <a:spcPts val="0"/>
              </a:spcAft>
              <a:buSzPts val="2800"/>
              <a:buFont typeface="Times New Roman"/>
              <a:buChar char="➢"/>
            </a:pPr>
            <a:r>
              <a:rPr lang="en">
                <a:latin typeface="Times New Roman"/>
                <a:ea typeface="Times New Roman"/>
                <a:cs typeface="Times New Roman"/>
                <a:sym typeface="Times New Roman"/>
              </a:rPr>
              <a:t>Conducting awareness , training programs.</a:t>
            </a:r>
            <a:endParaRPr>
              <a:latin typeface="Times New Roman"/>
              <a:ea typeface="Times New Roman"/>
              <a:cs typeface="Times New Roman"/>
              <a:sym typeface="Times New Roman"/>
            </a:endParaRPr>
          </a:p>
          <a:p>
            <a:pPr indent="-406400" lvl="0" marL="457200" rtl="0">
              <a:spcBef>
                <a:spcPts val="0"/>
              </a:spcBef>
              <a:spcAft>
                <a:spcPts val="0"/>
              </a:spcAft>
              <a:buSzPts val="2800"/>
              <a:buFont typeface="Times New Roman"/>
              <a:buChar char="➢"/>
            </a:pPr>
            <a:r>
              <a:rPr lang="en">
                <a:latin typeface="Times New Roman"/>
                <a:ea typeface="Times New Roman"/>
                <a:cs typeface="Times New Roman"/>
                <a:sym typeface="Times New Roman"/>
              </a:rPr>
              <a:t>Using social media , creating video tutorials.</a:t>
            </a:r>
            <a:endParaRPr>
              <a:latin typeface="Times New Roman"/>
              <a:ea typeface="Times New Roman"/>
              <a:cs typeface="Times New Roman"/>
              <a:sym typeface="Times New Roman"/>
            </a:endParaRPr>
          </a:p>
          <a:p>
            <a:pPr indent="-406400" lvl="0" marL="457200">
              <a:spcBef>
                <a:spcPts val="0"/>
              </a:spcBef>
              <a:spcAft>
                <a:spcPts val="0"/>
              </a:spcAft>
              <a:buSzPts val="2800"/>
              <a:buFont typeface="Times New Roman"/>
              <a:buChar char="➢"/>
            </a:pPr>
            <a:r>
              <a:rPr lang="en">
                <a:latin typeface="Times New Roman"/>
                <a:ea typeface="Times New Roman"/>
                <a:cs typeface="Times New Roman"/>
                <a:sym typeface="Times New Roman"/>
              </a:rPr>
              <a:t>Sending sample, free or trial versions.</a:t>
            </a:r>
            <a:endParaRPr>
              <a:latin typeface="Times New Roman"/>
              <a:ea typeface="Times New Roman"/>
              <a:cs typeface="Times New Roman"/>
              <a:sym typeface="Times New Roman"/>
            </a:endParaRPr>
          </a:p>
          <a:p>
            <a:pPr indent="0" lvl="0" marL="0">
              <a:spcBef>
                <a:spcPts val="1000"/>
              </a:spcBef>
              <a:spcAft>
                <a:spcPts val="0"/>
              </a:spcAft>
              <a:buNone/>
            </a:pPr>
            <a:r>
              <a:t/>
            </a:r>
            <a:endParaRPr b="1">
              <a:latin typeface="Times New Roman"/>
              <a:ea typeface="Times New Roman"/>
              <a:cs typeface="Times New Roman"/>
              <a:sym typeface="Times New Roman"/>
            </a:endParaRPr>
          </a:p>
          <a:p>
            <a:pPr indent="0" lvl="0" marL="0">
              <a:spcBef>
                <a:spcPts val="1000"/>
              </a:spcBef>
              <a:spcAft>
                <a:spcPts val="0"/>
              </a:spcAft>
              <a:buNone/>
            </a:pPr>
            <a:r>
              <a:t/>
            </a:r>
            <a:endParaRPr/>
          </a:p>
          <a:p>
            <a:pPr indent="0" lvl="0" marL="0">
              <a:spcBef>
                <a:spcPts val="1000"/>
              </a:spcBef>
              <a:spcAft>
                <a:spcPts val="0"/>
              </a:spcAft>
              <a:buNone/>
            </a:pPr>
            <a:r>
              <a:t/>
            </a:r>
            <a:endParaRPr/>
          </a:p>
        </p:txBody>
      </p:sp>
      <p:sp>
        <p:nvSpPr>
          <p:cNvPr id="289" name="Shape 289"/>
          <p:cNvSpPr txBox="1"/>
          <p:nvPr/>
        </p:nvSpPr>
        <p:spPr>
          <a:xfrm>
            <a:off x="4451850" y="6305275"/>
            <a:ext cx="3288300" cy="332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IT15087898 A.P. Jayasinghe</a:t>
            </a:r>
            <a:endParaRPr>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graphicFrame>
        <p:nvGraphicFramePr>
          <p:cNvPr id="294" name="Shape 294"/>
          <p:cNvGraphicFramePr/>
          <p:nvPr/>
        </p:nvGraphicFramePr>
        <p:xfrm>
          <a:off x="952500" y="1864650"/>
          <a:ext cx="3000000" cy="3000000"/>
        </p:xfrm>
        <a:graphic>
          <a:graphicData uri="http://schemas.openxmlformats.org/drawingml/2006/table">
            <a:tbl>
              <a:tblPr>
                <a:noFill/>
                <a:tableStyleId>{B057BA2D-901E-49D1-86F0-CB4DF7D7F5D4}</a:tableStyleId>
              </a:tblPr>
              <a:tblGrid>
                <a:gridCol w="2571750"/>
                <a:gridCol w="2571750"/>
                <a:gridCol w="2571750"/>
                <a:gridCol w="2961600"/>
              </a:tblGrid>
              <a:tr h="1066225">
                <a:tc>
                  <a:txBody>
                    <a:bodyPr>
                      <a:noAutofit/>
                    </a:bodyPr>
                    <a:lstStyle/>
                    <a:p>
                      <a:pPr indent="0" lvl="0" marL="0">
                        <a:spcBef>
                          <a:spcPts val="0"/>
                        </a:spcBef>
                        <a:spcAft>
                          <a:spcPts val="0"/>
                        </a:spcAft>
                        <a:buNone/>
                      </a:pPr>
                      <a:r>
                        <a:rPr lang="en" sz="2400">
                          <a:latin typeface="Times New Roman"/>
                          <a:ea typeface="Times New Roman"/>
                          <a:cs typeface="Times New Roman"/>
                          <a:sym typeface="Times New Roman"/>
                        </a:rPr>
                        <a:t>L.C.Tennakoon</a:t>
                      </a:r>
                      <a:endParaRPr sz="2400">
                        <a:latin typeface="Times New Roman"/>
                        <a:ea typeface="Times New Roman"/>
                        <a:cs typeface="Times New Roman"/>
                        <a:sym typeface="Times New Roman"/>
                      </a:endParaRPr>
                    </a:p>
                  </a:txBody>
                  <a:tcPr marT="91425" marB="91425" marR="91425" marL="91425">
                    <a:solidFill>
                      <a:srgbClr val="FCE5CD"/>
                    </a:solidFill>
                  </a:tcPr>
                </a:tc>
                <a:tc>
                  <a:txBody>
                    <a:bodyPr>
                      <a:noAutofit/>
                    </a:bodyPr>
                    <a:lstStyle/>
                    <a:p>
                      <a:pPr indent="0" lvl="0" marL="0" rtl="0">
                        <a:spcBef>
                          <a:spcPts val="0"/>
                        </a:spcBef>
                        <a:spcAft>
                          <a:spcPts val="0"/>
                        </a:spcAft>
                        <a:buNone/>
                      </a:pPr>
                      <a:r>
                        <a:rPr lang="en" sz="2400">
                          <a:latin typeface="Times New Roman"/>
                          <a:ea typeface="Times New Roman"/>
                          <a:cs typeface="Times New Roman"/>
                          <a:sym typeface="Times New Roman"/>
                        </a:rPr>
                        <a:t>V. Mudalige</a:t>
                      </a:r>
                      <a:endParaRPr sz="2400">
                        <a:latin typeface="Times New Roman"/>
                        <a:ea typeface="Times New Roman"/>
                        <a:cs typeface="Times New Roman"/>
                        <a:sym typeface="Times New Roman"/>
                      </a:endParaRPr>
                    </a:p>
                  </a:txBody>
                  <a:tcPr marT="91425" marB="91425" marR="91425" marL="91425">
                    <a:solidFill>
                      <a:srgbClr val="FCE5CD"/>
                    </a:solidFill>
                  </a:tcPr>
                </a:tc>
                <a:tc>
                  <a:txBody>
                    <a:bodyPr>
                      <a:noAutofit/>
                    </a:bodyPr>
                    <a:lstStyle/>
                    <a:p>
                      <a:pPr indent="0" lvl="0" marL="0">
                        <a:spcBef>
                          <a:spcPts val="0"/>
                        </a:spcBef>
                        <a:spcAft>
                          <a:spcPts val="0"/>
                        </a:spcAft>
                        <a:buNone/>
                      </a:pPr>
                      <a:r>
                        <a:rPr lang="en"/>
                        <a:t> </a:t>
                      </a:r>
                      <a:r>
                        <a:rPr lang="en" sz="2400">
                          <a:latin typeface="Times New Roman"/>
                          <a:ea typeface="Times New Roman"/>
                          <a:cs typeface="Times New Roman"/>
                          <a:sym typeface="Times New Roman"/>
                        </a:rPr>
                        <a:t>A.P. Jayasinghe</a:t>
                      </a:r>
                      <a:endParaRPr sz="2400">
                        <a:latin typeface="Times New Roman"/>
                        <a:ea typeface="Times New Roman"/>
                        <a:cs typeface="Times New Roman"/>
                        <a:sym typeface="Times New Roman"/>
                      </a:endParaRPr>
                    </a:p>
                  </a:txBody>
                  <a:tcPr marT="91425" marB="91425" marR="91425" marL="91425">
                    <a:solidFill>
                      <a:srgbClr val="FCE5CD"/>
                    </a:solidFill>
                  </a:tcPr>
                </a:tc>
                <a:tc>
                  <a:txBody>
                    <a:bodyPr>
                      <a:noAutofit/>
                    </a:bodyPr>
                    <a:lstStyle/>
                    <a:p>
                      <a:pPr indent="0" lvl="0" marL="0">
                        <a:spcBef>
                          <a:spcPts val="0"/>
                        </a:spcBef>
                        <a:spcAft>
                          <a:spcPts val="0"/>
                        </a:spcAft>
                        <a:buNone/>
                      </a:pPr>
                      <a:r>
                        <a:rPr lang="en" sz="2400">
                          <a:latin typeface="Times New Roman"/>
                          <a:ea typeface="Times New Roman"/>
                          <a:cs typeface="Times New Roman"/>
                          <a:sym typeface="Times New Roman"/>
                        </a:rPr>
                        <a:t>V.R. Wijayagunawardana</a:t>
                      </a:r>
                      <a:endParaRPr sz="2400">
                        <a:latin typeface="Times New Roman"/>
                        <a:ea typeface="Times New Roman"/>
                        <a:cs typeface="Times New Roman"/>
                        <a:sym typeface="Times New Roman"/>
                      </a:endParaRPr>
                    </a:p>
                  </a:txBody>
                  <a:tcPr marT="91425" marB="91425" marR="91425" marL="91425">
                    <a:solidFill>
                      <a:srgbClr val="FCE5CD"/>
                    </a:solidFill>
                  </a:tcPr>
                </a:tc>
              </a:tr>
              <a:tr h="381000">
                <a:tc>
                  <a:txBody>
                    <a:bodyPr>
                      <a:noAutofit/>
                    </a:bodyPr>
                    <a:lstStyle/>
                    <a:p>
                      <a:pPr indent="0" lvl="0" marL="0">
                        <a:spcBef>
                          <a:spcPts val="0"/>
                        </a:spcBef>
                        <a:spcAft>
                          <a:spcPts val="0"/>
                        </a:spcAft>
                        <a:buNone/>
                      </a:pPr>
                      <a:r>
                        <a:rPr lang="en" sz="1800"/>
                        <a:t>Screen </a:t>
                      </a:r>
                      <a:r>
                        <a:rPr lang="en" sz="1800"/>
                        <a:t>Capture</a:t>
                      </a:r>
                      <a:endParaRPr sz="1800"/>
                    </a:p>
                  </a:txBody>
                  <a:tcPr marT="91425" marB="91425" marR="91425" marL="91425">
                    <a:solidFill>
                      <a:srgbClr val="F3F3F3"/>
                    </a:solidFill>
                  </a:tcPr>
                </a:tc>
                <a:tc>
                  <a:txBody>
                    <a:bodyPr>
                      <a:noAutofit/>
                    </a:bodyPr>
                    <a:lstStyle/>
                    <a:p>
                      <a:pPr indent="0" lvl="0" marL="0">
                        <a:spcBef>
                          <a:spcPts val="0"/>
                        </a:spcBef>
                        <a:spcAft>
                          <a:spcPts val="0"/>
                        </a:spcAft>
                        <a:buNone/>
                      </a:pPr>
                      <a:r>
                        <a:rPr lang="en" sz="1800"/>
                        <a:t>Lecture Movement Capturing</a:t>
                      </a:r>
                      <a:endParaRPr sz="1800"/>
                    </a:p>
                  </a:txBody>
                  <a:tcPr marT="91425" marB="91425" marR="91425" marL="91425">
                    <a:solidFill>
                      <a:srgbClr val="F3F3F3"/>
                    </a:solidFill>
                  </a:tcPr>
                </a:tc>
                <a:tc>
                  <a:txBody>
                    <a:bodyPr>
                      <a:noAutofit/>
                    </a:bodyPr>
                    <a:lstStyle/>
                    <a:p>
                      <a:pPr indent="0" lvl="0" marL="0">
                        <a:spcBef>
                          <a:spcPts val="0"/>
                        </a:spcBef>
                        <a:spcAft>
                          <a:spcPts val="0"/>
                        </a:spcAft>
                        <a:buNone/>
                      </a:pPr>
                      <a:r>
                        <a:rPr lang="en" sz="1800"/>
                        <a:t>Authenticate users</a:t>
                      </a:r>
                      <a:endParaRPr sz="1800"/>
                    </a:p>
                  </a:txBody>
                  <a:tcPr marT="91425" marB="91425" marR="91425" marL="91425">
                    <a:solidFill>
                      <a:srgbClr val="F3F3F3"/>
                    </a:solidFill>
                  </a:tcPr>
                </a:tc>
                <a:tc>
                  <a:txBody>
                    <a:bodyPr>
                      <a:noAutofit/>
                    </a:bodyPr>
                    <a:lstStyle/>
                    <a:p>
                      <a:pPr indent="0" lvl="0" marL="0">
                        <a:spcBef>
                          <a:spcPts val="0"/>
                        </a:spcBef>
                        <a:spcAft>
                          <a:spcPts val="0"/>
                        </a:spcAft>
                        <a:buNone/>
                      </a:pPr>
                      <a:r>
                        <a:rPr lang="en" sz="1800"/>
                        <a:t>Audio &amp; Video Conferencing</a:t>
                      </a:r>
                      <a:endParaRPr sz="1800"/>
                    </a:p>
                  </a:txBody>
                  <a:tcPr marT="91425" marB="91425" marR="91425" marL="91425">
                    <a:solidFill>
                      <a:srgbClr val="F3F3F3"/>
                    </a:solidFill>
                  </a:tcPr>
                </a:tc>
              </a:tr>
              <a:tr h="381000">
                <a:tc>
                  <a:txBody>
                    <a:bodyPr>
                      <a:noAutofit/>
                    </a:bodyPr>
                    <a:lstStyle/>
                    <a:p>
                      <a:pPr indent="0" lvl="0" marL="0">
                        <a:spcBef>
                          <a:spcPts val="0"/>
                        </a:spcBef>
                        <a:spcAft>
                          <a:spcPts val="0"/>
                        </a:spcAft>
                        <a:buNone/>
                      </a:pPr>
                      <a:r>
                        <a:rPr lang="en" sz="1800"/>
                        <a:t>Audio-to-text</a:t>
                      </a:r>
                      <a:endParaRPr sz="1800"/>
                    </a:p>
                  </a:txBody>
                  <a:tcPr marT="91425" marB="91425" marR="91425" marL="91425">
                    <a:solidFill>
                      <a:srgbClr val="F3F3F3"/>
                    </a:solidFill>
                  </a:tcPr>
                </a:tc>
                <a:tc>
                  <a:txBody>
                    <a:bodyPr>
                      <a:noAutofit/>
                    </a:bodyPr>
                    <a:lstStyle/>
                    <a:p>
                      <a:pPr indent="0" lvl="0" marL="0">
                        <a:spcBef>
                          <a:spcPts val="0"/>
                        </a:spcBef>
                        <a:spcAft>
                          <a:spcPts val="0"/>
                        </a:spcAft>
                        <a:buNone/>
                      </a:pPr>
                      <a:r>
                        <a:rPr lang="en" sz="1800"/>
                        <a:t>Screen Sharing</a:t>
                      </a:r>
                      <a:endParaRPr sz="1800"/>
                    </a:p>
                  </a:txBody>
                  <a:tcPr marT="91425" marB="91425" marR="91425" marL="91425">
                    <a:solidFill>
                      <a:srgbClr val="F3F3F3"/>
                    </a:solidFill>
                  </a:tcPr>
                </a:tc>
                <a:tc>
                  <a:txBody>
                    <a:bodyPr>
                      <a:noAutofit/>
                    </a:bodyPr>
                    <a:lstStyle/>
                    <a:p>
                      <a:pPr indent="0" lvl="0" marL="0">
                        <a:spcBef>
                          <a:spcPts val="0"/>
                        </a:spcBef>
                        <a:spcAft>
                          <a:spcPts val="0"/>
                        </a:spcAft>
                        <a:buNone/>
                      </a:pPr>
                      <a:r>
                        <a:rPr lang="en" sz="1800"/>
                        <a:t>Mark Attendance </a:t>
                      </a:r>
                      <a:endParaRPr sz="1800"/>
                    </a:p>
                  </a:txBody>
                  <a:tcPr marT="91425" marB="91425" marR="91425" marL="91425">
                    <a:solidFill>
                      <a:srgbClr val="F3F3F3"/>
                    </a:solidFill>
                  </a:tcPr>
                </a:tc>
                <a:tc>
                  <a:txBody>
                    <a:bodyPr>
                      <a:noAutofit/>
                    </a:bodyPr>
                    <a:lstStyle/>
                    <a:p>
                      <a:pPr indent="0" lvl="0" marL="0">
                        <a:spcBef>
                          <a:spcPts val="0"/>
                        </a:spcBef>
                        <a:spcAft>
                          <a:spcPts val="0"/>
                        </a:spcAft>
                        <a:buNone/>
                      </a:pPr>
                      <a:r>
                        <a:rPr lang="en" sz="1800"/>
                        <a:t>User Management</a:t>
                      </a:r>
                      <a:endParaRPr sz="1800"/>
                    </a:p>
                  </a:txBody>
                  <a:tcPr marT="91425" marB="91425" marR="91425" marL="91425">
                    <a:solidFill>
                      <a:srgbClr val="F3F3F3"/>
                    </a:solidFill>
                  </a:tcPr>
                </a:tc>
              </a:tr>
              <a:tr h="381000">
                <a:tc>
                  <a:txBody>
                    <a:bodyPr>
                      <a:noAutofit/>
                    </a:bodyPr>
                    <a:lstStyle/>
                    <a:p>
                      <a:pPr indent="0" lvl="0" marL="0">
                        <a:spcBef>
                          <a:spcPts val="0"/>
                        </a:spcBef>
                        <a:spcAft>
                          <a:spcPts val="0"/>
                        </a:spcAft>
                        <a:buNone/>
                      </a:pPr>
                      <a:r>
                        <a:rPr lang="en" sz="1800"/>
                        <a:t>Quota Management</a:t>
                      </a:r>
                      <a:endParaRPr sz="1800"/>
                    </a:p>
                  </a:txBody>
                  <a:tcPr marT="91425" marB="91425" marR="91425" marL="91425">
                    <a:solidFill>
                      <a:srgbClr val="F3F3F3"/>
                    </a:solidFill>
                  </a:tcPr>
                </a:tc>
                <a:tc>
                  <a:txBody>
                    <a:bodyPr>
                      <a:noAutofit/>
                    </a:bodyPr>
                    <a:lstStyle/>
                    <a:p>
                      <a:pPr indent="0" lvl="0" marL="0">
                        <a:spcBef>
                          <a:spcPts val="0"/>
                        </a:spcBef>
                        <a:spcAft>
                          <a:spcPts val="0"/>
                        </a:spcAft>
                        <a:buNone/>
                      </a:pPr>
                      <a:r>
                        <a:rPr lang="en" sz="1800"/>
                        <a:t>Course Management </a:t>
                      </a:r>
                      <a:endParaRPr sz="1800"/>
                    </a:p>
                  </a:txBody>
                  <a:tcPr marT="91425" marB="91425" marR="91425" marL="91425">
                    <a:solidFill>
                      <a:srgbClr val="F3F3F3"/>
                    </a:solidFill>
                  </a:tcPr>
                </a:tc>
                <a:tc>
                  <a:txBody>
                    <a:bodyPr>
                      <a:noAutofit/>
                    </a:bodyPr>
                    <a:lstStyle/>
                    <a:p>
                      <a:pPr indent="0" lvl="0" marL="0">
                        <a:spcBef>
                          <a:spcPts val="0"/>
                        </a:spcBef>
                        <a:spcAft>
                          <a:spcPts val="0"/>
                        </a:spcAft>
                        <a:buNone/>
                      </a:pPr>
                      <a:r>
                        <a:rPr lang="en" sz="1800"/>
                        <a:t>Bandwidth Management</a:t>
                      </a:r>
                      <a:endParaRPr sz="1800"/>
                    </a:p>
                  </a:txBody>
                  <a:tcPr marT="91425" marB="91425" marR="91425" marL="91425">
                    <a:solidFill>
                      <a:srgbClr val="F3F3F3"/>
                    </a:solidFill>
                  </a:tcPr>
                </a:tc>
                <a:tc>
                  <a:txBody>
                    <a:bodyPr>
                      <a:noAutofit/>
                    </a:bodyPr>
                    <a:lstStyle/>
                    <a:p>
                      <a:pPr indent="0" lvl="0" marL="0">
                        <a:spcBef>
                          <a:spcPts val="0"/>
                        </a:spcBef>
                        <a:spcAft>
                          <a:spcPts val="0"/>
                        </a:spcAft>
                        <a:buNone/>
                      </a:pPr>
                      <a:r>
                        <a:rPr lang="en" sz="1800"/>
                        <a:t>Administrator Dashboard (Enterprise)</a:t>
                      </a:r>
                      <a:endParaRPr sz="1800"/>
                    </a:p>
                  </a:txBody>
                  <a:tcPr marT="91425" marB="91425" marR="91425" marL="91425">
                    <a:solidFill>
                      <a:srgbClr val="F3F3F3"/>
                    </a:solidFill>
                  </a:tcPr>
                </a:tc>
              </a:tr>
              <a:tr h="381000">
                <a:tc>
                  <a:txBody>
                    <a:bodyPr>
                      <a:noAutofit/>
                    </a:bodyPr>
                    <a:lstStyle/>
                    <a:p>
                      <a:pPr indent="0" lvl="0" marL="0">
                        <a:spcBef>
                          <a:spcPts val="0"/>
                        </a:spcBef>
                        <a:spcAft>
                          <a:spcPts val="0"/>
                        </a:spcAft>
                        <a:buNone/>
                      </a:pPr>
                      <a:r>
                        <a:t/>
                      </a:r>
                      <a:endParaRPr sz="1800"/>
                    </a:p>
                  </a:txBody>
                  <a:tcPr marT="91425" marB="91425" marR="91425" marL="91425">
                    <a:solidFill>
                      <a:srgbClr val="F3F3F3"/>
                    </a:solidFill>
                  </a:tcPr>
                </a:tc>
                <a:tc>
                  <a:txBody>
                    <a:bodyPr>
                      <a:noAutofit/>
                    </a:bodyPr>
                    <a:lstStyle/>
                    <a:p>
                      <a:pPr indent="0" lvl="0" marL="0" rtl="0">
                        <a:spcBef>
                          <a:spcPts val="0"/>
                        </a:spcBef>
                        <a:spcAft>
                          <a:spcPts val="0"/>
                        </a:spcAft>
                        <a:buNone/>
                      </a:pPr>
                      <a:r>
                        <a:t/>
                      </a:r>
                      <a:endParaRPr sz="1800"/>
                    </a:p>
                  </a:txBody>
                  <a:tcPr marT="91425" marB="91425" marR="91425" marL="91425">
                    <a:solidFill>
                      <a:srgbClr val="F3F3F3"/>
                    </a:solidFill>
                  </a:tcPr>
                </a:tc>
                <a:tc>
                  <a:txBody>
                    <a:bodyPr>
                      <a:noAutofit/>
                    </a:bodyPr>
                    <a:lstStyle/>
                    <a:p>
                      <a:pPr indent="0" lvl="0" marL="0" rtl="0">
                        <a:spcBef>
                          <a:spcPts val="0"/>
                        </a:spcBef>
                        <a:spcAft>
                          <a:spcPts val="0"/>
                        </a:spcAft>
                        <a:buNone/>
                      </a:pPr>
                      <a:r>
                        <a:t/>
                      </a:r>
                      <a:endParaRPr sz="1800"/>
                    </a:p>
                  </a:txBody>
                  <a:tcPr marT="91425" marB="91425" marR="91425" marL="91425">
                    <a:solidFill>
                      <a:srgbClr val="F3F3F3"/>
                    </a:solidFill>
                  </a:tcPr>
                </a:tc>
                <a:tc>
                  <a:txBody>
                    <a:bodyPr>
                      <a:noAutofit/>
                    </a:bodyPr>
                    <a:lstStyle/>
                    <a:p>
                      <a:pPr indent="0" lvl="0" marL="0" rtl="0">
                        <a:spcBef>
                          <a:spcPts val="0"/>
                        </a:spcBef>
                        <a:spcAft>
                          <a:spcPts val="0"/>
                        </a:spcAft>
                        <a:buNone/>
                      </a:pPr>
                      <a:r>
                        <a:rPr lang="en" sz="1800"/>
                        <a:t>Audience Capturing (Gesture)</a:t>
                      </a:r>
                      <a:endParaRPr sz="1800"/>
                    </a:p>
                  </a:txBody>
                  <a:tcPr marT="91425" marB="91425" marR="91425" marL="91425">
                    <a:solidFill>
                      <a:srgbClr val="F3F3F3"/>
                    </a:solidFill>
                  </a:tcPr>
                </a:tc>
              </a:tr>
            </a:tbl>
          </a:graphicData>
        </a:graphic>
      </p:graphicFrame>
      <p:sp>
        <p:nvSpPr>
          <p:cNvPr id="295" name="Shape 295"/>
          <p:cNvSpPr txBox="1"/>
          <p:nvPr/>
        </p:nvSpPr>
        <p:spPr>
          <a:xfrm>
            <a:off x="952500" y="265800"/>
            <a:ext cx="6237900" cy="1470900"/>
          </a:xfrm>
          <a:prstGeom prst="rect">
            <a:avLst/>
          </a:prstGeom>
          <a:noFill/>
          <a:ln>
            <a:noFill/>
          </a:ln>
        </p:spPr>
        <p:txBody>
          <a:bodyPr anchorCtr="0" anchor="ctr" bIns="91425" lIns="91425" spcFirstLastPara="1" rIns="91425" wrap="square" tIns="91425">
            <a:noAutofit/>
          </a:bodyPr>
          <a:lstStyle/>
          <a:p>
            <a:pPr indent="0" lvl="0" marL="0" rtl="0">
              <a:lnSpc>
                <a:spcPct val="90000"/>
              </a:lnSpc>
              <a:spcBef>
                <a:spcPts val="0"/>
              </a:spcBef>
              <a:spcAft>
                <a:spcPts val="0"/>
              </a:spcAft>
              <a:buNone/>
            </a:pPr>
            <a:r>
              <a:rPr lang="en" sz="4400">
                <a:solidFill>
                  <a:srgbClr val="4A86E8"/>
                </a:solidFill>
                <a:latin typeface="Calibri"/>
                <a:ea typeface="Calibri"/>
                <a:cs typeface="Calibri"/>
                <a:sym typeface="Calibri"/>
              </a:rPr>
              <a:t>Individual Components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Shape 300"/>
          <p:cNvSpPr txBox="1"/>
          <p:nvPr>
            <p:ph type="title"/>
          </p:nvPr>
        </p:nvSpPr>
        <p:spPr>
          <a:xfrm>
            <a:off x="4197600" y="2766150"/>
            <a:ext cx="3796800" cy="1325700"/>
          </a:xfrm>
          <a:prstGeom prst="rect">
            <a:avLst/>
          </a:prstGeom>
        </p:spPr>
        <p:txBody>
          <a:bodyPr anchorCtr="0" anchor="ctr" bIns="121900" lIns="121900" spcFirstLastPara="1" rIns="121900" wrap="square" tIns="121900">
            <a:noAutofit/>
          </a:bodyPr>
          <a:lstStyle/>
          <a:p>
            <a:pPr indent="0" lvl="0" marL="0">
              <a:spcBef>
                <a:spcPts val="0"/>
              </a:spcBef>
              <a:spcAft>
                <a:spcPts val="0"/>
              </a:spcAft>
              <a:buNone/>
            </a:pPr>
            <a:r>
              <a:rPr lang="en" sz="6000">
                <a:solidFill>
                  <a:srgbClr val="0000FF"/>
                </a:solidFill>
              </a:rPr>
              <a:t>Thank You!</a:t>
            </a:r>
            <a:endParaRPr sz="6000">
              <a:solidFill>
                <a:srgbClr val="0000FF"/>
              </a:solidFill>
            </a:endParaRPr>
          </a:p>
        </p:txBody>
      </p:sp>
      <p:sp>
        <p:nvSpPr>
          <p:cNvPr id="301" name="Shape 301"/>
          <p:cNvSpPr txBox="1"/>
          <p:nvPr/>
        </p:nvSpPr>
        <p:spPr>
          <a:xfrm>
            <a:off x="3724650" y="4214500"/>
            <a:ext cx="4742700" cy="1401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4800">
                <a:solidFill>
                  <a:srgbClr val="FF0000"/>
                </a:solidFill>
              </a:rPr>
              <a:t>Any questions?</a:t>
            </a:r>
            <a:endParaRPr sz="480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1747800" y="365125"/>
            <a:ext cx="9606000" cy="1325700"/>
          </a:xfrm>
          <a:prstGeom prst="rect">
            <a:avLst/>
          </a:prstGeom>
        </p:spPr>
        <p:txBody>
          <a:bodyPr anchorCtr="0" anchor="ctr" bIns="121900" lIns="121900" spcFirstLastPara="1" rIns="121900" wrap="square" tIns="121900">
            <a:noAutofit/>
          </a:bodyPr>
          <a:lstStyle/>
          <a:p>
            <a:pPr indent="0" lvl="0" marL="0">
              <a:spcBef>
                <a:spcPts val="0"/>
              </a:spcBef>
              <a:spcAft>
                <a:spcPts val="0"/>
              </a:spcAft>
              <a:buClr>
                <a:schemeClr val="dk1"/>
              </a:buClr>
              <a:buSzPts val="1100"/>
              <a:buFont typeface="Arial"/>
              <a:buNone/>
            </a:pPr>
            <a:r>
              <a:rPr lang="en">
                <a:solidFill>
                  <a:srgbClr val="4A86E8"/>
                </a:solidFill>
              </a:rPr>
              <a:t>Research Gap</a:t>
            </a:r>
            <a:endParaRPr/>
          </a:p>
        </p:txBody>
      </p:sp>
      <p:sp>
        <p:nvSpPr>
          <p:cNvPr id="114" name="Shape 114"/>
          <p:cNvSpPr txBox="1"/>
          <p:nvPr>
            <p:ph idx="1" type="body"/>
          </p:nvPr>
        </p:nvSpPr>
        <p:spPr>
          <a:xfrm>
            <a:off x="838200" y="1825625"/>
            <a:ext cx="10515600" cy="4351200"/>
          </a:xfrm>
          <a:prstGeom prst="rect">
            <a:avLst/>
          </a:prstGeom>
        </p:spPr>
        <p:txBody>
          <a:bodyPr anchorCtr="0" anchor="t" bIns="121900" lIns="121900" spcFirstLastPara="1" rIns="121900" wrap="square" tIns="121900">
            <a:noAutofit/>
          </a:bodyPr>
          <a:lstStyle/>
          <a:p>
            <a:pPr indent="-406400" lvl="0" marL="457200" rtl="0">
              <a:lnSpc>
                <a:spcPct val="115000"/>
              </a:lnSpc>
              <a:spcBef>
                <a:spcPts val="1000"/>
              </a:spcBef>
              <a:spcAft>
                <a:spcPts val="0"/>
              </a:spcAft>
              <a:buSzPts val="2800"/>
              <a:buChar char="●"/>
            </a:pPr>
            <a:r>
              <a:rPr lang="en"/>
              <a:t>Biometric authentication of remote participants using facial recognition.</a:t>
            </a:r>
            <a:endParaRPr/>
          </a:p>
          <a:p>
            <a:pPr indent="-406400" lvl="0" marL="457200" rtl="0">
              <a:lnSpc>
                <a:spcPct val="115000"/>
              </a:lnSpc>
              <a:spcBef>
                <a:spcPts val="0"/>
              </a:spcBef>
              <a:spcAft>
                <a:spcPts val="0"/>
              </a:spcAft>
              <a:buSzPts val="2800"/>
              <a:buChar char="●"/>
            </a:pPr>
            <a:r>
              <a:rPr lang="en"/>
              <a:t>Intelligent management of data usage.</a:t>
            </a:r>
            <a:endParaRPr/>
          </a:p>
          <a:p>
            <a:pPr indent="-406400" lvl="0" marL="457200" rtl="0">
              <a:lnSpc>
                <a:spcPct val="115000"/>
              </a:lnSpc>
              <a:spcBef>
                <a:spcPts val="0"/>
              </a:spcBef>
              <a:spcAft>
                <a:spcPts val="0"/>
              </a:spcAft>
              <a:buSzPts val="2800"/>
              <a:buChar char="●"/>
            </a:pPr>
            <a:r>
              <a:rPr lang="en"/>
              <a:t>Focus on a speaker based on a specific gesture.</a:t>
            </a:r>
            <a:endParaRPr/>
          </a:p>
          <a:p>
            <a:pPr indent="-406400" lvl="0" marL="457200" rtl="0">
              <a:lnSpc>
                <a:spcPct val="115000"/>
              </a:lnSpc>
              <a:spcBef>
                <a:spcPts val="0"/>
              </a:spcBef>
              <a:spcAft>
                <a:spcPts val="0"/>
              </a:spcAft>
              <a:buSzPts val="2800"/>
              <a:buChar char="●"/>
            </a:pPr>
            <a:r>
              <a:rPr lang="en"/>
              <a:t>Keeping track of lecture slides along with voice recordings.</a:t>
            </a:r>
            <a:endParaRPr/>
          </a:p>
          <a:p>
            <a:pPr indent="0" lvl="0" marL="0">
              <a:lnSpc>
                <a:spcPct val="115000"/>
              </a:lnSpc>
              <a:spcBef>
                <a:spcPts val="1000"/>
              </a:spcBef>
              <a:spcAft>
                <a:spcPts val="0"/>
              </a:spcAft>
              <a:buNone/>
            </a:pPr>
            <a:r>
              <a:t/>
            </a:r>
            <a:endParaRPr/>
          </a:p>
        </p:txBody>
      </p:sp>
      <p:pic>
        <p:nvPicPr>
          <p:cNvPr id="115" name="Shape 115"/>
          <p:cNvPicPr preferRelativeResize="0"/>
          <p:nvPr/>
        </p:nvPicPr>
        <p:blipFill>
          <a:blip r:embed="rId3">
            <a:alphaModFix/>
          </a:blip>
          <a:stretch>
            <a:fillRect/>
          </a:stretch>
        </p:blipFill>
        <p:spPr>
          <a:xfrm>
            <a:off x="838200" y="757625"/>
            <a:ext cx="787950" cy="695650"/>
          </a:xfrm>
          <a:prstGeom prst="rect">
            <a:avLst/>
          </a:prstGeom>
          <a:noFill/>
          <a:ln>
            <a:noFill/>
          </a:ln>
        </p:spPr>
      </p:pic>
      <p:sp>
        <p:nvSpPr>
          <p:cNvPr id="116" name="Shape 116"/>
          <p:cNvSpPr txBox="1"/>
          <p:nvPr/>
        </p:nvSpPr>
        <p:spPr>
          <a:xfrm>
            <a:off x="4451850" y="6417925"/>
            <a:ext cx="3288300" cy="332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IT15081094-V.R Wijayagunawardene</a:t>
            </a: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type="title"/>
          </p:nvPr>
        </p:nvSpPr>
        <p:spPr>
          <a:xfrm>
            <a:off x="1847675" y="365125"/>
            <a:ext cx="9506100" cy="1325700"/>
          </a:xfrm>
          <a:prstGeom prst="rect">
            <a:avLst/>
          </a:prstGeom>
        </p:spPr>
        <p:txBody>
          <a:bodyPr anchorCtr="0" anchor="ctr" bIns="121900" lIns="121900" spcFirstLastPara="1" rIns="121900" wrap="square" tIns="121900">
            <a:noAutofit/>
          </a:bodyPr>
          <a:lstStyle/>
          <a:p>
            <a:pPr indent="0" lvl="0" marL="0">
              <a:spcBef>
                <a:spcPts val="0"/>
              </a:spcBef>
              <a:spcAft>
                <a:spcPts val="0"/>
              </a:spcAft>
              <a:buClr>
                <a:schemeClr val="dk1"/>
              </a:buClr>
              <a:buSzPts val="1100"/>
              <a:buFont typeface="Arial"/>
              <a:buNone/>
            </a:pPr>
            <a:r>
              <a:rPr lang="en">
                <a:solidFill>
                  <a:srgbClr val="4A86E8"/>
                </a:solidFill>
              </a:rPr>
              <a:t>Main Objective</a:t>
            </a:r>
            <a:endParaRPr/>
          </a:p>
        </p:txBody>
      </p:sp>
      <p:sp>
        <p:nvSpPr>
          <p:cNvPr id="122" name="Shape 122"/>
          <p:cNvSpPr txBox="1"/>
          <p:nvPr>
            <p:ph idx="1" type="body"/>
          </p:nvPr>
        </p:nvSpPr>
        <p:spPr>
          <a:xfrm>
            <a:off x="838200" y="1825625"/>
            <a:ext cx="10515600" cy="4351200"/>
          </a:xfrm>
          <a:prstGeom prst="rect">
            <a:avLst/>
          </a:prstGeom>
        </p:spPr>
        <p:txBody>
          <a:bodyPr anchorCtr="0" anchor="t" bIns="121900" lIns="121900" spcFirstLastPara="1" rIns="121900" wrap="square" tIns="121900">
            <a:noAutofit/>
          </a:bodyPr>
          <a:lstStyle/>
          <a:p>
            <a:pPr indent="0" lvl="0" marL="0">
              <a:spcBef>
                <a:spcPts val="1000"/>
              </a:spcBef>
              <a:spcAft>
                <a:spcPts val="0"/>
              </a:spcAft>
              <a:buNone/>
            </a:pPr>
            <a:r>
              <a:rPr b="1" i="1" lang="en" sz="3600"/>
              <a:t>“To facilitate lecture delivery and participation in lectures through real-time video streaming, while ensuring the maximum possible level of interaction between all parties involved.”</a:t>
            </a:r>
            <a:endParaRPr b="1" i="1" sz="3600"/>
          </a:p>
        </p:txBody>
      </p:sp>
      <p:pic>
        <p:nvPicPr>
          <p:cNvPr id="123" name="Shape 123"/>
          <p:cNvPicPr preferRelativeResize="0"/>
          <p:nvPr/>
        </p:nvPicPr>
        <p:blipFill>
          <a:blip r:embed="rId3">
            <a:alphaModFix/>
          </a:blip>
          <a:stretch>
            <a:fillRect/>
          </a:stretch>
        </p:blipFill>
        <p:spPr>
          <a:xfrm>
            <a:off x="838200" y="757625"/>
            <a:ext cx="787950" cy="695650"/>
          </a:xfrm>
          <a:prstGeom prst="rect">
            <a:avLst/>
          </a:prstGeom>
          <a:noFill/>
          <a:ln>
            <a:noFill/>
          </a:ln>
        </p:spPr>
      </p:pic>
      <p:sp>
        <p:nvSpPr>
          <p:cNvPr id="124" name="Shape 124"/>
          <p:cNvSpPr txBox="1"/>
          <p:nvPr/>
        </p:nvSpPr>
        <p:spPr>
          <a:xfrm>
            <a:off x="4451850" y="6417925"/>
            <a:ext cx="3288300" cy="332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IT15081094-V.R Wijayagunawardene</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1647925" y="365125"/>
            <a:ext cx="9705900" cy="1325700"/>
          </a:xfrm>
          <a:prstGeom prst="rect">
            <a:avLst/>
          </a:prstGeom>
        </p:spPr>
        <p:txBody>
          <a:bodyPr anchorCtr="0" anchor="ctr" bIns="121900" lIns="121900" spcFirstLastPara="1" rIns="121900" wrap="square" tIns="121900">
            <a:noAutofit/>
          </a:bodyPr>
          <a:lstStyle/>
          <a:p>
            <a:pPr indent="0" lvl="0" marL="0">
              <a:spcBef>
                <a:spcPts val="0"/>
              </a:spcBef>
              <a:spcAft>
                <a:spcPts val="0"/>
              </a:spcAft>
              <a:buClr>
                <a:schemeClr val="dk1"/>
              </a:buClr>
              <a:buSzPts val="1100"/>
              <a:buFont typeface="Arial"/>
              <a:buNone/>
            </a:pPr>
            <a:r>
              <a:rPr lang="en">
                <a:solidFill>
                  <a:srgbClr val="4A86E8"/>
                </a:solidFill>
              </a:rPr>
              <a:t>Specific</a:t>
            </a:r>
            <a:r>
              <a:rPr lang="en">
                <a:solidFill>
                  <a:srgbClr val="4A86E8"/>
                </a:solidFill>
              </a:rPr>
              <a:t> Objectives</a:t>
            </a:r>
            <a:endParaRPr/>
          </a:p>
        </p:txBody>
      </p:sp>
      <p:sp>
        <p:nvSpPr>
          <p:cNvPr id="130" name="Shape 130"/>
          <p:cNvSpPr txBox="1"/>
          <p:nvPr>
            <p:ph idx="1" type="body"/>
          </p:nvPr>
        </p:nvSpPr>
        <p:spPr>
          <a:xfrm>
            <a:off x="838200" y="1825625"/>
            <a:ext cx="10515600" cy="4351200"/>
          </a:xfrm>
          <a:prstGeom prst="rect">
            <a:avLst/>
          </a:prstGeom>
        </p:spPr>
        <p:txBody>
          <a:bodyPr anchorCtr="0" anchor="t" bIns="121900" lIns="121900" spcFirstLastPara="1" rIns="121900" wrap="square" tIns="121900">
            <a:noAutofit/>
          </a:bodyPr>
          <a:lstStyle/>
          <a:p>
            <a:pPr indent="-406400" lvl="0" marL="457200" rtl="0">
              <a:lnSpc>
                <a:spcPct val="115000"/>
              </a:lnSpc>
              <a:spcBef>
                <a:spcPts val="1000"/>
              </a:spcBef>
              <a:spcAft>
                <a:spcPts val="0"/>
              </a:spcAft>
              <a:buSzPts val="2800"/>
              <a:buChar char="●"/>
            </a:pPr>
            <a:r>
              <a:rPr lang="en"/>
              <a:t>To provide an interactive interface for the delivery and participation of lectures.</a:t>
            </a:r>
            <a:endParaRPr/>
          </a:p>
          <a:p>
            <a:pPr indent="-406400" lvl="0" marL="457200" rtl="0">
              <a:lnSpc>
                <a:spcPct val="115000"/>
              </a:lnSpc>
              <a:spcBef>
                <a:spcPts val="0"/>
              </a:spcBef>
              <a:spcAft>
                <a:spcPts val="0"/>
              </a:spcAft>
              <a:buSzPts val="2800"/>
              <a:buChar char="●"/>
            </a:pPr>
            <a:r>
              <a:rPr lang="en"/>
              <a:t>To ensure authentication through biometric details.</a:t>
            </a:r>
            <a:endParaRPr/>
          </a:p>
          <a:p>
            <a:pPr indent="-406400" lvl="0" marL="457200" rtl="0">
              <a:lnSpc>
                <a:spcPct val="115000"/>
              </a:lnSpc>
              <a:spcBef>
                <a:spcPts val="0"/>
              </a:spcBef>
              <a:spcAft>
                <a:spcPts val="0"/>
              </a:spcAft>
              <a:buSzPts val="2800"/>
              <a:buChar char="●"/>
            </a:pPr>
            <a:r>
              <a:rPr lang="en"/>
              <a:t>To optimize bandwidth and quota management.</a:t>
            </a:r>
            <a:endParaRPr/>
          </a:p>
          <a:p>
            <a:pPr indent="-406400" lvl="0" marL="457200" rtl="0">
              <a:lnSpc>
                <a:spcPct val="115000"/>
              </a:lnSpc>
              <a:spcBef>
                <a:spcPts val="0"/>
              </a:spcBef>
              <a:spcAft>
                <a:spcPts val="0"/>
              </a:spcAft>
              <a:buSzPts val="2800"/>
              <a:buChar char="●"/>
            </a:pPr>
            <a:r>
              <a:rPr lang="en"/>
              <a:t>To maintain chronological records of lecture slides along with respective voice recordings.</a:t>
            </a:r>
            <a:endParaRPr/>
          </a:p>
          <a:p>
            <a:pPr indent="-406400" lvl="0" marL="457200">
              <a:lnSpc>
                <a:spcPct val="115000"/>
              </a:lnSpc>
              <a:spcBef>
                <a:spcPts val="0"/>
              </a:spcBef>
              <a:spcAft>
                <a:spcPts val="0"/>
              </a:spcAft>
              <a:buSzPts val="2800"/>
              <a:buChar char="●"/>
            </a:pPr>
            <a:r>
              <a:rPr lang="en"/>
              <a:t>To track movements and the lecturer and audience using PTZ cameras. </a:t>
            </a:r>
            <a:endParaRPr/>
          </a:p>
        </p:txBody>
      </p:sp>
      <p:pic>
        <p:nvPicPr>
          <p:cNvPr id="131" name="Shape 131"/>
          <p:cNvPicPr preferRelativeResize="0"/>
          <p:nvPr/>
        </p:nvPicPr>
        <p:blipFill>
          <a:blip r:embed="rId3">
            <a:alphaModFix/>
          </a:blip>
          <a:stretch>
            <a:fillRect/>
          </a:stretch>
        </p:blipFill>
        <p:spPr>
          <a:xfrm>
            <a:off x="838200" y="757625"/>
            <a:ext cx="787950" cy="695650"/>
          </a:xfrm>
          <a:prstGeom prst="rect">
            <a:avLst/>
          </a:prstGeom>
          <a:noFill/>
          <a:ln>
            <a:noFill/>
          </a:ln>
        </p:spPr>
      </p:pic>
      <p:sp>
        <p:nvSpPr>
          <p:cNvPr id="132" name="Shape 132"/>
          <p:cNvSpPr txBox="1"/>
          <p:nvPr/>
        </p:nvSpPr>
        <p:spPr>
          <a:xfrm>
            <a:off x="4451850" y="6417925"/>
            <a:ext cx="3288300" cy="332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IT15081094-V.R Wijayagunawardene</a:t>
            </a: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nvSpPr>
        <p:spPr>
          <a:xfrm>
            <a:off x="4451850" y="6305275"/>
            <a:ext cx="3288300" cy="332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IT15021076</a:t>
            </a:r>
            <a:r>
              <a:rPr lang="en">
                <a:latin typeface="Calibri"/>
                <a:ea typeface="Calibri"/>
                <a:cs typeface="Calibri"/>
                <a:sym typeface="Calibri"/>
              </a:rPr>
              <a:t>- H.M.S.V. Mudalige</a:t>
            </a:r>
            <a:endParaRPr>
              <a:latin typeface="Calibri"/>
              <a:ea typeface="Calibri"/>
              <a:cs typeface="Calibri"/>
              <a:sym typeface="Calibri"/>
            </a:endParaRPr>
          </a:p>
        </p:txBody>
      </p:sp>
      <p:sp>
        <p:nvSpPr>
          <p:cNvPr id="138" name="Shape 138"/>
          <p:cNvSpPr txBox="1"/>
          <p:nvPr/>
        </p:nvSpPr>
        <p:spPr>
          <a:xfrm>
            <a:off x="1813225" y="331550"/>
            <a:ext cx="6264600" cy="1178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sz="4400">
                <a:solidFill>
                  <a:srgbClr val="4A86E8"/>
                </a:solidFill>
                <a:latin typeface="Calibri"/>
                <a:ea typeface="Calibri"/>
                <a:cs typeface="Calibri"/>
                <a:sym typeface="Calibri"/>
              </a:rPr>
              <a:t>Literature Survey</a:t>
            </a:r>
            <a:endParaRPr b="1">
              <a:solidFill>
                <a:srgbClr val="4A86E8"/>
              </a:solidFill>
            </a:endParaRPr>
          </a:p>
        </p:txBody>
      </p:sp>
      <p:pic>
        <p:nvPicPr>
          <p:cNvPr id="139" name="Shape 139"/>
          <p:cNvPicPr preferRelativeResize="0"/>
          <p:nvPr/>
        </p:nvPicPr>
        <p:blipFill>
          <a:blip r:embed="rId3">
            <a:alphaModFix/>
          </a:blip>
          <a:stretch>
            <a:fillRect/>
          </a:stretch>
        </p:blipFill>
        <p:spPr>
          <a:xfrm>
            <a:off x="602175" y="331550"/>
            <a:ext cx="1085850" cy="1085850"/>
          </a:xfrm>
          <a:prstGeom prst="rect">
            <a:avLst/>
          </a:prstGeom>
          <a:noFill/>
          <a:ln>
            <a:noFill/>
          </a:ln>
        </p:spPr>
      </p:pic>
      <p:sp>
        <p:nvSpPr>
          <p:cNvPr id="140" name="Shape 140"/>
          <p:cNvSpPr txBox="1"/>
          <p:nvPr/>
        </p:nvSpPr>
        <p:spPr>
          <a:xfrm>
            <a:off x="447825" y="1650525"/>
            <a:ext cx="11464200" cy="4479600"/>
          </a:xfrm>
          <a:prstGeom prst="rect">
            <a:avLst/>
          </a:prstGeom>
          <a:noFill/>
          <a:ln>
            <a:noFill/>
          </a:ln>
        </p:spPr>
        <p:txBody>
          <a:bodyPr anchorCtr="0" anchor="ctr" bIns="91425" lIns="91425" spcFirstLastPara="1" rIns="91425" wrap="square" tIns="91425">
            <a:noAutofit/>
          </a:bodyPr>
          <a:lstStyle/>
          <a:p>
            <a:pPr indent="0" lvl="0" marL="0" rtl="0">
              <a:lnSpc>
                <a:spcPct val="90000"/>
              </a:lnSpc>
              <a:spcBef>
                <a:spcPts val="1000"/>
              </a:spcBef>
              <a:spcAft>
                <a:spcPts val="0"/>
              </a:spcAft>
              <a:buNone/>
            </a:pPr>
            <a:r>
              <a:rPr lang="en" sz="2800"/>
              <a:t>• </a:t>
            </a:r>
            <a:r>
              <a:rPr lang="en" sz="2800">
                <a:latin typeface="Calibri"/>
                <a:ea typeface="Calibri"/>
                <a:cs typeface="Calibri"/>
                <a:sym typeface="Calibri"/>
              </a:rPr>
              <a:t>Online body tracking by a PTZ camera in IP surveillance system , </a:t>
            </a:r>
            <a:r>
              <a:rPr lang="en" sz="2800">
                <a:solidFill>
                  <a:srgbClr val="7F7F7F"/>
                </a:solidFill>
                <a:latin typeface="Calibri"/>
                <a:ea typeface="Calibri"/>
                <a:cs typeface="Calibri"/>
                <a:sym typeface="Calibri"/>
              </a:rPr>
              <a:t>P.D.Z. Varcheie (2009)</a:t>
            </a:r>
            <a:endParaRPr sz="2800">
              <a:solidFill>
                <a:srgbClr val="7F7F7F"/>
              </a:solidFill>
              <a:latin typeface="Calibri"/>
              <a:ea typeface="Calibri"/>
              <a:cs typeface="Calibri"/>
              <a:sym typeface="Calibri"/>
            </a:endParaRPr>
          </a:p>
          <a:p>
            <a:pPr indent="0" lvl="0" marL="0" rtl="0">
              <a:lnSpc>
                <a:spcPct val="90000"/>
              </a:lnSpc>
              <a:spcBef>
                <a:spcPts val="1000"/>
              </a:spcBef>
              <a:spcAft>
                <a:spcPts val="0"/>
              </a:spcAft>
              <a:buNone/>
            </a:pPr>
            <a:r>
              <a:rPr lang="en" sz="2800"/>
              <a:t>• </a:t>
            </a:r>
            <a:r>
              <a:rPr lang="en" sz="2800">
                <a:latin typeface="Calibri"/>
                <a:ea typeface="Calibri"/>
                <a:cs typeface="Calibri"/>
                <a:sym typeface="Calibri"/>
              </a:rPr>
              <a:t>Remote control of the PTZ camera system for lecture rooms , </a:t>
            </a:r>
            <a:r>
              <a:rPr lang="en" sz="2800">
                <a:solidFill>
                  <a:srgbClr val="7F7F7F"/>
                </a:solidFill>
                <a:latin typeface="Calibri"/>
                <a:ea typeface="Calibri"/>
                <a:cs typeface="Calibri"/>
                <a:sym typeface="Calibri"/>
              </a:rPr>
              <a:t>M. M. H. R.</a:t>
            </a:r>
            <a:r>
              <a:rPr lang="en" sz="2800">
                <a:solidFill>
                  <a:srgbClr val="7F7F7F"/>
                </a:solidFill>
                <a:latin typeface="Calibri"/>
                <a:ea typeface="Calibri"/>
                <a:cs typeface="Calibri"/>
                <a:sym typeface="Calibri"/>
              </a:rPr>
              <a:t> Jacko (2015)</a:t>
            </a:r>
            <a:endParaRPr sz="2800">
              <a:solidFill>
                <a:srgbClr val="7F7F7F"/>
              </a:solidFill>
              <a:latin typeface="Calibri"/>
              <a:ea typeface="Calibri"/>
              <a:cs typeface="Calibri"/>
              <a:sym typeface="Calibri"/>
            </a:endParaRPr>
          </a:p>
          <a:p>
            <a:pPr indent="0" lvl="0" marL="0" rtl="0">
              <a:lnSpc>
                <a:spcPct val="90000"/>
              </a:lnSpc>
              <a:spcBef>
                <a:spcPts val="1000"/>
              </a:spcBef>
              <a:spcAft>
                <a:spcPts val="0"/>
              </a:spcAft>
              <a:buNone/>
            </a:pPr>
            <a:r>
              <a:rPr lang="en" sz="2800"/>
              <a:t>• </a:t>
            </a:r>
            <a:r>
              <a:rPr lang="en" sz="2800">
                <a:latin typeface="Calibri"/>
                <a:ea typeface="Calibri"/>
                <a:cs typeface="Calibri"/>
                <a:sym typeface="Calibri"/>
              </a:rPr>
              <a:t>Autonomous lecture recording with a PTZ camera , </a:t>
            </a:r>
            <a:r>
              <a:rPr lang="en" sz="2800">
                <a:solidFill>
                  <a:srgbClr val="7F7F7F"/>
                </a:solidFill>
                <a:latin typeface="Calibri"/>
                <a:ea typeface="Calibri"/>
                <a:cs typeface="Calibri"/>
                <a:sym typeface="Calibri"/>
              </a:rPr>
              <a:t>T.G.Dries Hulens (2014)</a:t>
            </a:r>
            <a:endParaRPr sz="2800">
              <a:solidFill>
                <a:srgbClr val="7F7F7F"/>
              </a:solidFill>
              <a:latin typeface="Calibri"/>
              <a:ea typeface="Calibri"/>
              <a:cs typeface="Calibri"/>
              <a:sym typeface="Calibri"/>
            </a:endParaRPr>
          </a:p>
          <a:p>
            <a:pPr indent="0" lvl="0" marL="0" rtl="0">
              <a:lnSpc>
                <a:spcPct val="90000"/>
              </a:lnSpc>
              <a:spcBef>
                <a:spcPts val="1000"/>
              </a:spcBef>
              <a:spcAft>
                <a:spcPts val="0"/>
              </a:spcAft>
              <a:buNone/>
            </a:pPr>
            <a:r>
              <a:rPr lang="en" sz="2800"/>
              <a:t>• </a:t>
            </a:r>
            <a:r>
              <a:rPr lang="en" sz="2800">
                <a:latin typeface="Calibri"/>
                <a:ea typeface="Calibri"/>
                <a:cs typeface="Calibri"/>
                <a:sym typeface="Calibri"/>
              </a:rPr>
              <a:t>OpenTrack - Automated Camera Control for Lecture Recordings , </a:t>
            </a:r>
            <a:r>
              <a:rPr lang="en" sz="2800">
                <a:solidFill>
                  <a:srgbClr val="7F7F7F"/>
                </a:solidFill>
                <a:latin typeface="Calibri"/>
                <a:ea typeface="Calibri"/>
                <a:cs typeface="Calibri"/>
                <a:sym typeface="Calibri"/>
              </a:rPr>
              <a:t>B.Wulff (2011)</a:t>
            </a:r>
            <a:endParaRPr sz="2800">
              <a:solidFill>
                <a:srgbClr val="7F7F7F"/>
              </a:solidFill>
              <a:latin typeface="Calibri"/>
              <a:ea typeface="Calibri"/>
              <a:cs typeface="Calibri"/>
              <a:sym typeface="Calibri"/>
            </a:endParaRPr>
          </a:p>
          <a:p>
            <a:pPr indent="0" lvl="0" marL="0" rtl="0">
              <a:lnSpc>
                <a:spcPct val="90000"/>
              </a:lnSpc>
              <a:spcBef>
                <a:spcPts val="1000"/>
              </a:spcBef>
              <a:spcAft>
                <a:spcPts val="0"/>
              </a:spcAft>
              <a:buNone/>
            </a:pPr>
            <a:r>
              <a:rPr lang="en" sz="2800"/>
              <a:t>• </a:t>
            </a:r>
            <a:r>
              <a:rPr lang="en" sz="2800">
                <a:latin typeface="Calibri"/>
                <a:ea typeface="Calibri"/>
                <a:cs typeface="Calibri"/>
                <a:sym typeface="Calibri"/>
              </a:rPr>
              <a:t>A Tabletop Lecture Recording System  , </a:t>
            </a:r>
            <a:r>
              <a:rPr lang="en" sz="2800">
                <a:solidFill>
                  <a:srgbClr val="7F7F7F"/>
                </a:solidFill>
                <a:latin typeface="Calibri"/>
                <a:ea typeface="Calibri"/>
                <a:cs typeface="Calibri"/>
                <a:sym typeface="Calibri"/>
              </a:rPr>
              <a:t>Yong-Quan CHEN (2015)</a:t>
            </a:r>
            <a:endParaRPr sz="2800">
              <a:solidFill>
                <a:srgbClr val="7F7F7F"/>
              </a:solidFill>
              <a:latin typeface="Calibri"/>
              <a:ea typeface="Calibri"/>
              <a:cs typeface="Calibri"/>
              <a:sym typeface="Calibri"/>
            </a:endParaRPr>
          </a:p>
          <a:p>
            <a:pPr indent="0" lvl="0" marL="0" rtl="0">
              <a:lnSpc>
                <a:spcPct val="90000"/>
              </a:lnSpc>
              <a:spcBef>
                <a:spcPts val="1000"/>
              </a:spcBef>
              <a:spcAft>
                <a:spcPts val="0"/>
              </a:spcAft>
              <a:buNone/>
            </a:pPr>
            <a:r>
              <a:rPr lang="en" sz="2800"/>
              <a:t>• </a:t>
            </a:r>
            <a:r>
              <a:rPr lang="en" sz="2800">
                <a:latin typeface="Calibri"/>
                <a:ea typeface="Calibri"/>
                <a:cs typeface="Calibri"/>
                <a:sym typeface="Calibri"/>
              </a:rPr>
              <a:t>Virtual Cameraman , </a:t>
            </a:r>
            <a:r>
              <a:rPr lang="en" sz="2800">
                <a:solidFill>
                  <a:srgbClr val="7F7F7F"/>
                </a:solidFill>
                <a:latin typeface="Calibri"/>
                <a:ea typeface="Calibri"/>
                <a:cs typeface="Calibri"/>
                <a:sym typeface="Calibri"/>
              </a:rPr>
              <a:t>Chiung-Yao Fang (2015)</a:t>
            </a:r>
            <a:endParaRPr sz="2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nvSpPr>
        <p:spPr>
          <a:xfrm>
            <a:off x="4451850" y="6305275"/>
            <a:ext cx="3288300" cy="332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IT15021076- H.M.S.V. Mudalige</a:t>
            </a:r>
            <a:endParaRPr>
              <a:latin typeface="Calibri"/>
              <a:ea typeface="Calibri"/>
              <a:cs typeface="Calibri"/>
              <a:sym typeface="Calibri"/>
            </a:endParaRPr>
          </a:p>
        </p:txBody>
      </p:sp>
      <p:sp>
        <p:nvSpPr>
          <p:cNvPr id="146" name="Shape 146"/>
          <p:cNvSpPr txBox="1"/>
          <p:nvPr/>
        </p:nvSpPr>
        <p:spPr>
          <a:xfrm>
            <a:off x="1969275" y="87800"/>
            <a:ext cx="7032600" cy="13797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sz="4400">
                <a:solidFill>
                  <a:srgbClr val="4A86E8"/>
                </a:solidFill>
                <a:latin typeface="Calibri"/>
                <a:ea typeface="Calibri"/>
                <a:cs typeface="Calibri"/>
                <a:sym typeface="Calibri"/>
              </a:rPr>
              <a:t>Key Features</a:t>
            </a:r>
            <a:endParaRPr b="1">
              <a:solidFill>
                <a:srgbClr val="4A86E8"/>
              </a:solidFill>
            </a:endParaRPr>
          </a:p>
        </p:txBody>
      </p:sp>
      <p:sp>
        <p:nvSpPr>
          <p:cNvPr id="147" name="Shape 147"/>
          <p:cNvSpPr txBox="1"/>
          <p:nvPr/>
        </p:nvSpPr>
        <p:spPr>
          <a:xfrm>
            <a:off x="568400" y="1544713"/>
            <a:ext cx="11147700" cy="4658400"/>
          </a:xfrm>
          <a:prstGeom prst="rect">
            <a:avLst/>
          </a:prstGeom>
          <a:noFill/>
          <a:ln>
            <a:noFill/>
          </a:ln>
        </p:spPr>
        <p:txBody>
          <a:bodyPr anchorCtr="0" anchor="ctr" bIns="91425" lIns="91425" spcFirstLastPara="1" rIns="91425" wrap="square" tIns="91425">
            <a:noAutofit/>
          </a:bodyPr>
          <a:lstStyle/>
          <a:p>
            <a:pPr indent="-381000" lvl="0" marL="457200" rtl="0" algn="just">
              <a:lnSpc>
                <a:spcPct val="150000"/>
              </a:lnSpc>
              <a:spcBef>
                <a:spcPts val="0"/>
              </a:spcBef>
              <a:spcAft>
                <a:spcPts val="0"/>
              </a:spcAft>
              <a:buSzPts val="2400"/>
              <a:buFont typeface="Calibri"/>
              <a:buChar char="●"/>
            </a:pPr>
            <a:r>
              <a:rPr lang="en" sz="2400">
                <a:latin typeface="Calibri"/>
                <a:ea typeface="Calibri"/>
                <a:cs typeface="Calibri"/>
                <a:sym typeface="Calibri"/>
              </a:rPr>
              <a:t>Real time best viewing experience for the audience.</a:t>
            </a:r>
            <a:endParaRPr sz="2400">
              <a:latin typeface="Calibri"/>
              <a:ea typeface="Calibri"/>
              <a:cs typeface="Calibri"/>
              <a:sym typeface="Calibri"/>
            </a:endParaRPr>
          </a:p>
          <a:p>
            <a:pPr indent="-381000" lvl="0" marL="457200" rtl="0" algn="just">
              <a:lnSpc>
                <a:spcPct val="150000"/>
              </a:lnSpc>
              <a:spcBef>
                <a:spcPts val="0"/>
              </a:spcBef>
              <a:spcAft>
                <a:spcPts val="0"/>
              </a:spcAft>
              <a:buSzPts val="2400"/>
              <a:buFont typeface="Calibri"/>
              <a:buChar char="●"/>
            </a:pPr>
            <a:r>
              <a:rPr lang="en" sz="2400">
                <a:latin typeface="Calibri"/>
                <a:ea typeface="Calibri"/>
                <a:cs typeface="Calibri"/>
                <a:sym typeface="Calibri"/>
              </a:rPr>
              <a:t>Easy screen sharing.</a:t>
            </a:r>
            <a:endParaRPr sz="2400">
              <a:latin typeface="Calibri"/>
              <a:ea typeface="Calibri"/>
              <a:cs typeface="Calibri"/>
              <a:sym typeface="Calibri"/>
            </a:endParaRPr>
          </a:p>
          <a:p>
            <a:pPr indent="-381000" lvl="0" marL="457200" rtl="0" algn="just">
              <a:lnSpc>
                <a:spcPct val="150000"/>
              </a:lnSpc>
              <a:spcBef>
                <a:spcPts val="0"/>
              </a:spcBef>
              <a:spcAft>
                <a:spcPts val="0"/>
              </a:spcAft>
              <a:buSzPts val="2400"/>
              <a:buFont typeface="Calibri"/>
              <a:buChar char="●"/>
            </a:pPr>
            <a:r>
              <a:rPr lang="en" sz="2400">
                <a:latin typeface="Calibri"/>
                <a:ea typeface="Calibri"/>
                <a:cs typeface="Calibri"/>
                <a:sym typeface="Calibri"/>
              </a:rPr>
              <a:t>Interacting with the question of a single student with all participants.</a:t>
            </a:r>
            <a:endParaRPr sz="2400">
              <a:latin typeface="Calibri"/>
              <a:ea typeface="Calibri"/>
              <a:cs typeface="Calibri"/>
              <a:sym typeface="Calibri"/>
            </a:endParaRPr>
          </a:p>
          <a:p>
            <a:pPr indent="-381000" lvl="0" marL="457200" rtl="0" algn="just">
              <a:lnSpc>
                <a:spcPct val="150000"/>
              </a:lnSpc>
              <a:spcBef>
                <a:spcPts val="0"/>
              </a:spcBef>
              <a:spcAft>
                <a:spcPts val="0"/>
              </a:spcAft>
              <a:buSzPts val="2400"/>
              <a:buFont typeface="Calibri"/>
              <a:buChar char="●"/>
            </a:pPr>
            <a:r>
              <a:rPr lang="en" sz="2400">
                <a:latin typeface="Calibri"/>
                <a:ea typeface="Calibri"/>
                <a:cs typeface="Calibri"/>
                <a:sym typeface="Calibri"/>
              </a:rPr>
              <a:t>Real-time focus on a guest speaker from audience.</a:t>
            </a:r>
            <a:endParaRPr sz="2400">
              <a:latin typeface="Calibri"/>
              <a:ea typeface="Calibri"/>
              <a:cs typeface="Calibri"/>
              <a:sym typeface="Calibri"/>
            </a:endParaRPr>
          </a:p>
          <a:p>
            <a:pPr indent="-381000" lvl="0" marL="457200" rtl="0" algn="just">
              <a:lnSpc>
                <a:spcPct val="150000"/>
              </a:lnSpc>
              <a:spcBef>
                <a:spcPts val="0"/>
              </a:spcBef>
              <a:spcAft>
                <a:spcPts val="0"/>
              </a:spcAft>
              <a:buSzPts val="2400"/>
              <a:buFont typeface="Calibri"/>
              <a:buChar char="●"/>
            </a:pPr>
            <a:r>
              <a:rPr lang="en" sz="2400">
                <a:latin typeface="Calibri"/>
                <a:ea typeface="Calibri"/>
                <a:cs typeface="Calibri"/>
                <a:sym typeface="Calibri"/>
              </a:rPr>
              <a:t>Biometric authentication to authenticate remote users and mark attendance.</a:t>
            </a:r>
            <a:endParaRPr sz="2400">
              <a:latin typeface="Calibri"/>
              <a:ea typeface="Calibri"/>
              <a:cs typeface="Calibri"/>
              <a:sym typeface="Calibri"/>
            </a:endParaRPr>
          </a:p>
          <a:p>
            <a:pPr indent="-381000" lvl="0" marL="457200" rtl="0" algn="just">
              <a:lnSpc>
                <a:spcPct val="150000"/>
              </a:lnSpc>
              <a:spcBef>
                <a:spcPts val="0"/>
              </a:spcBef>
              <a:spcAft>
                <a:spcPts val="0"/>
              </a:spcAft>
              <a:buSzPts val="2400"/>
              <a:buFont typeface="Calibri"/>
              <a:buChar char="●"/>
            </a:pPr>
            <a:r>
              <a:rPr lang="en" sz="2400">
                <a:latin typeface="Calibri"/>
                <a:ea typeface="Calibri"/>
                <a:cs typeface="Calibri"/>
                <a:sym typeface="Calibri"/>
              </a:rPr>
              <a:t>After the session, a readable text of the lecture.</a:t>
            </a:r>
            <a:endParaRPr sz="2400">
              <a:latin typeface="Calibri"/>
              <a:ea typeface="Calibri"/>
              <a:cs typeface="Calibri"/>
              <a:sym typeface="Calibri"/>
            </a:endParaRPr>
          </a:p>
          <a:p>
            <a:pPr indent="-381000" lvl="0" marL="457200" rtl="0" algn="just">
              <a:lnSpc>
                <a:spcPct val="150000"/>
              </a:lnSpc>
              <a:spcBef>
                <a:spcPts val="0"/>
              </a:spcBef>
              <a:spcAft>
                <a:spcPts val="0"/>
              </a:spcAft>
              <a:buSzPts val="2400"/>
              <a:buFont typeface="Calibri"/>
              <a:buChar char="●"/>
            </a:pPr>
            <a:r>
              <a:rPr lang="en" sz="2400">
                <a:latin typeface="Calibri"/>
                <a:ea typeface="Calibri"/>
                <a:cs typeface="Calibri"/>
                <a:sym typeface="Calibri"/>
              </a:rPr>
              <a:t>Offline video with thumbnails of the chapter.</a:t>
            </a:r>
            <a:endParaRPr sz="2400">
              <a:latin typeface="Calibri"/>
              <a:ea typeface="Calibri"/>
              <a:cs typeface="Calibri"/>
              <a:sym typeface="Calibri"/>
            </a:endParaRPr>
          </a:p>
          <a:p>
            <a:pPr indent="-381000" lvl="0" marL="457200" rtl="0" algn="just">
              <a:lnSpc>
                <a:spcPct val="150000"/>
              </a:lnSpc>
              <a:spcBef>
                <a:spcPts val="0"/>
              </a:spcBef>
              <a:spcAft>
                <a:spcPts val="0"/>
              </a:spcAft>
              <a:buSzPts val="2400"/>
              <a:buFont typeface="Calibri"/>
              <a:buChar char="●"/>
            </a:pPr>
            <a:r>
              <a:rPr lang="en" sz="2400">
                <a:latin typeface="Calibri"/>
                <a:ea typeface="Calibri"/>
                <a:cs typeface="Calibri"/>
                <a:sym typeface="Calibri"/>
              </a:rPr>
              <a:t>Intelligent bandwidth management.</a:t>
            </a:r>
            <a:endParaRPr sz="2400"/>
          </a:p>
        </p:txBody>
      </p:sp>
      <p:pic>
        <p:nvPicPr>
          <p:cNvPr id="148" name="Shape 148"/>
          <p:cNvPicPr preferRelativeResize="0"/>
          <p:nvPr/>
        </p:nvPicPr>
        <p:blipFill>
          <a:blip r:embed="rId3">
            <a:alphaModFix/>
          </a:blip>
          <a:stretch>
            <a:fillRect/>
          </a:stretch>
        </p:blipFill>
        <p:spPr>
          <a:xfrm>
            <a:off x="812825" y="272825"/>
            <a:ext cx="1009650" cy="1009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p:nvPr/>
        </p:nvSpPr>
        <p:spPr>
          <a:xfrm>
            <a:off x="5355600" y="3915025"/>
            <a:ext cx="4534800" cy="2331300"/>
          </a:xfrm>
          <a:prstGeom prst="rect">
            <a:avLst/>
          </a:prstGeom>
          <a:solidFill>
            <a:srgbClr val="CFE2F3"/>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54" name="Shape 154"/>
          <p:cNvSpPr/>
          <p:nvPr/>
        </p:nvSpPr>
        <p:spPr>
          <a:xfrm>
            <a:off x="5361000" y="1056850"/>
            <a:ext cx="6653400" cy="2584500"/>
          </a:xfrm>
          <a:prstGeom prst="rect">
            <a:avLst/>
          </a:prstGeom>
          <a:solidFill>
            <a:srgbClr val="CFE2F3"/>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55" name="Shape 155"/>
          <p:cNvPicPr preferRelativeResize="0"/>
          <p:nvPr/>
        </p:nvPicPr>
        <p:blipFill>
          <a:blip r:embed="rId3">
            <a:alphaModFix/>
          </a:blip>
          <a:stretch>
            <a:fillRect/>
          </a:stretch>
        </p:blipFill>
        <p:spPr>
          <a:xfrm>
            <a:off x="1074725" y="1760338"/>
            <a:ext cx="3790950" cy="1352550"/>
          </a:xfrm>
          <a:prstGeom prst="rect">
            <a:avLst/>
          </a:prstGeom>
          <a:noFill/>
          <a:ln>
            <a:noFill/>
          </a:ln>
        </p:spPr>
      </p:pic>
      <p:pic>
        <p:nvPicPr>
          <p:cNvPr id="156" name="Shape 156"/>
          <p:cNvPicPr preferRelativeResize="0"/>
          <p:nvPr/>
        </p:nvPicPr>
        <p:blipFill>
          <a:blip r:embed="rId4">
            <a:alphaModFix/>
          </a:blip>
          <a:stretch>
            <a:fillRect/>
          </a:stretch>
        </p:blipFill>
        <p:spPr>
          <a:xfrm>
            <a:off x="846125" y="4018513"/>
            <a:ext cx="4248150" cy="1381125"/>
          </a:xfrm>
          <a:prstGeom prst="rect">
            <a:avLst/>
          </a:prstGeom>
          <a:noFill/>
          <a:ln>
            <a:noFill/>
          </a:ln>
        </p:spPr>
      </p:pic>
      <p:sp>
        <p:nvSpPr>
          <p:cNvPr id="157" name="Shape 157"/>
          <p:cNvSpPr txBox="1"/>
          <p:nvPr/>
        </p:nvSpPr>
        <p:spPr>
          <a:xfrm>
            <a:off x="4451850" y="6305275"/>
            <a:ext cx="3288300" cy="332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IT15021076- H.M.S.V. Mudalige</a:t>
            </a:r>
            <a:endParaRPr>
              <a:latin typeface="Calibri"/>
              <a:ea typeface="Calibri"/>
              <a:cs typeface="Calibri"/>
              <a:sym typeface="Calibri"/>
            </a:endParaRPr>
          </a:p>
        </p:txBody>
      </p:sp>
      <p:sp>
        <p:nvSpPr>
          <p:cNvPr id="158" name="Shape 158"/>
          <p:cNvSpPr txBox="1"/>
          <p:nvPr/>
        </p:nvSpPr>
        <p:spPr>
          <a:xfrm>
            <a:off x="2077525" y="162300"/>
            <a:ext cx="7408200" cy="10173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sz="4400">
                <a:solidFill>
                  <a:srgbClr val="4A86E8"/>
                </a:solidFill>
                <a:latin typeface="Calibri"/>
                <a:ea typeface="Calibri"/>
                <a:cs typeface="Calibri"/>
                <a:sym typeface="Calibri"/>
              </a:rPr>
              <a:t>Existing Systems</a:t>
            </a:r>
            <a:endParaRPr b="1">
              <a:solidFill>
                <a:srgbClr val="4A86E8"/>
              </a:solidFill>
            </a:endParaRPr>
          </a:p>
        </p:txBody>
      </p:sp>
      <p:pic>
        <p:nvPicPr>
          <p:cNvPr id="159" name="Shape 159"/>
          <p:cNvPicPr preferRelativeResize="0"/>
          <p:nvPr/>
        </p:nvPicPr>
        <p:blipFill>
          <a:blip r:embed="rId5">
            <a:alphaModFix/>
          </a:blip>
          <a:stretch>
            <a:fillRect/>
          </a:stretch>
        </p:blipFill>
        <p:spPr>
          <a:xfrm>
            <a:off x="696388" y="151838"/>
            <a:ext cx="1381125" cy="1038225"/>
          </a:xfrm>
          <a:prstGeom prst="rect">
            <a:avLst/>
          </a:prstGeom>
          <a:noFill/>
          <a:ln>
            <a:noFill/>
          </a:ln>
        </p:spPr>
      </p:pic>
      <p:sp>
        <p:nvSpPr>
          <p:cNvPr id="160" name="Shape 160"/>
          <p:cNvSpPr txBox="1"/>
          <p:nvPr/>
        </p:nvSpPr>
        <p:spPr>
          <a:xfrm>
            <a:off x="5355600" y="1068388"/>
            <a:ext cx="6664200" cy="25614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2000">
                <a:latin typeface="Calibri"/>
                <a:ea typeface="Calibri"/>
                <a:cs typeface="Calibri"/>
                <a:sym typeface="Calibri"/>
              </a:rPr>
              <a:t>Panopto</a:t>
            </a:r>
            <a:endParaRPr b="1" sz="2000">
              <a:latin typeface="Calibri"/>
              <a:ea typeface="Calibri"/>
              <a:cs typeface="Calibri"/>
              <a:sym typeface="Calibri"/>
            </a:endParaRPr>
          </a:p>
          <a:p>
            <a:pPr indent="0" lvl="0" marL="0" rtl="0" algn="ctr">
              <a:lnSpc>
                <a:spcPct val="115000"/>
              </a:lnSpc>
              <a:spcBef>
                <a:spcPts val="0"/>
              </a:spcBef>
              <a:spcAft>
                <a:spcPts val="0"/>
              </a:spcAft>
              <a:buNone/>
            </a:pPr>
            <a:r>
              <a:t/>
            </a:r>
            <a:endParaRPr b="1" sz="2000">
              <a:latin typeface="Calibri"/>
              <a:ea typeface="Calibri"/>
              <a:cs typeface="Calibri"/>
              <a:sym typeface="Calibri"/>
            </a:endParaRPr>
          </a:p>
          <a:p>
            <a:pPr indent="-355600" lvl="0" marL="457200" rtl="0">
              <a:lnSpc>
                <a:spcPct val="150000"/>
              </a:lnSpc>
              <a:spcBef>
                <a:spcPts val="0"/>
              </a:spcBef>
              <a:spcAft>
                <a:spcPts val="0"/>
              </a:spcAft>
              <a:buSzPts val="2000"/>
              <a:buFont typeface="Calibri"/>
              <a:buChar char="●"/>
            </a:pPr>
            <a:r>
              <a:rPr lang="en" sz="2000">
                <a:latin typeface="Calibri"/>
                <a:ea typeface="Calibri"/>
                <a:cs typeface="Calibri"/>
                <a:sym typeface="Calibri"/>
              </a:rPr>
              <a:t>Support capturing video feeds from any camera and any screen.</a:t>
            </a:r>
            <a:endParaRPr sz="2000">
              <a:latin typeface="Calibri"/>
              <a:ea typeface="Calibri"/>
              <a:cs typeface="Calibri"/>
              <a:sym typeface="Calibri"/>
            </a:endParaRPr>
          </a:p>
          <a:p>
            <a:pPr indent="-355600" lvl="0" marL="457200" rtl="0">
              <a:lnSpc>
                <a:spcPct val="150000"/>
              </a:lnSpc>
              <a:spcBef>
                <a:spcPts val="0"/>
              </a:spcBef>
              <a:spcAft>
                <a:spcPts val="0"/>
              </a:spcAft>
              <a:buSzPts val="2000"/>
              <a:buFont typeface="Calibri"/>
              <a:buChar char="●"/>
            </a:pPr>
            <a:r>
              <a:rPr lang="en" sz="2000">
                <a:latin typeface="Calibri"/>
                <a:ea typeface="Calibri"/>
                <a:cs typeface="Calibri"/>
                <a:sym typeface="Calibri"/>
              </a:rPr>
              <a:t>Video content management with strong search capability.</a:t>
            </a:r>
            <a:endParaRPr sz="2000">
              <a:latin typeface="Calibri"/>
              <a:ea typeface="Calibri"/>
              <a:cs typeface="Calibri"/>
              <a:sym typeface="Calibri"/>
            </a:endParaRPr>
          </a:p>
          <a:p>
            <a:pPr indent="-355600" lvl="0" marL="457200" rtl="0">
              <a:lnSpc>
                <a:spcPct val="150000"/>
              </a:lnSpc>
              <a:spcBef>
                <a:spcPts val="0"/>
              </a:spcBef>
              <a:spcAft>
                <a:spcPts val="0"/>
              </a:spcAft>
              <a:buSzPts val="2000"/>
              <a:buFont typeface="Calibri"/>
              <a:buChar char="●"/>
            </a:pPr>
            <a:r>
              <a:rPr lang="en" sz="2000">
                <a:latin typeface="Calibri"/>
                <a:ea typeface="Calibri"/>
                <a:cs typeface="Calibri"/>
                <a:sym typeface="Calibri"/>
              </a:rPr>
              <a:t>Video analytics - number of views and duration of views.</a:t>
            </a:r>
            <a:endParaRPr sz="2000">
              <a:latin typeface="Calibri"/>
              <a:ea typeface="Calibri"/>
              <a:cs typeface="Calibri"/>
              <a:sym typeface="Calibri"/>
            </a:endParaRPr>
          </a:p>
        </p:txBody>
      </p:sp>
      <p:sp>
        <p:nvSpPr>
          <p:cNvPr id="161" name="Shape 161"/>
          <p:cNvSpPr txBox="1"/>
          <p:nvPr/>
        </p:nvSpPr>
        <p:spPr>
          <a:xfrm>
            <a:off x="5373800" y="4018525"/>
            <a:ext cx="4388700" cy="2331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2000">
                <a:latin typeface="Calibri"/>
                <a:ea typeface="Calibri"/>
                <a:cs typeface="Calibri"/>
                <a:sym typeface="Calibri"/>
              </a:rPr>
              <a:t>BigBlueButton</a:t>
            </a:r>
            <a:endParaRPr b="1" sz="2000">
              <a:latin typeface="Calibri"/>
              <a:ea typeface="Calibri"/>
              <a:cs typeface="Calibri"/>
              <a:sym typeface="Calibri"/>
            </a:endParaRPr>
          </a:p>
          <a:p>
            <a:pPr indent="0" lvl="0" marL="0" rtl="0" algn="ctr">
              <a:lnSpc>
                <a:spcPct val="115000"/>
              </a:lnSpc>
              <a:spcBef>
                <a:spcPts val="0"/>
              </a:spcBef>
              <a:spcAft>
                <a:spcPts val="0"/>
              </a:spcAft>
              <a:buNone/>
            </a:pPr>
            <a:r>
              <a:t/>
            </a:r>
            <a:endParaRPr b="1" sz="2000">
              <a:latin typeface="Calibri"/>
              <a:ea typeface="Calibri"/>
              <a:cs typeface="Calibri"/>
              <a:sym typeface="Calibri"/>
            </a:endParaRPr>
          </a:p>
          <a:p>
            <a:pPr indent="-355600" lvl="0" marL="457200" rtl="0">
              <a:lnSpc>
                <a:spcPct val="150000"/>
              </a:lnSpc>
              <a:spcBef>
                <a:spcPts val="0"/>
              </a:spcBef>
              <a:spcAft>
                <a:spcPts val="0"/>
              </a:spcAft>
              <a:buSzPts val="2000"/>
              <a:buFont typeface="Calibri"/>
              <a:buChar char="●"/>
            </a:pPr>
            <a:r>
              <a:rPr lang="en" sz="2000">
                <a:latin typeface="Calibri"/>
                <a:ea typeface="Calibri"/>
                <a:cs typeface="Calibri"/>
                <a:sym typeface="Calibri"/>
              </a:rPr>
              <a:t>Breakout Rooms.</a:t>
            </a:r>
            <a:endParaRPr sz="2000">
              <a:latin typeface="Calibri"/>
              <a:ea typeface="Calibri"/>
              <a:cs typeface="Calibri"/>
              <a:sym typeface="Calibri"/>
            </a:endParaRPr>
          </a:p>
          <a:p>
            <a:pPr indent="-355600" lvl="0" marL="457200" rtl="0">
              <a:lnSpc>
                <a:spcPct val="150000"/>
              </a:lnSpc>
              <a:spcBef>
                <a:spcPts val="0"/>
              </a:spcBef>
              <a:spcAft>
                <a:spcPts val="0"/>
              </a:spcAft>
              <a:buSzPts val="2000"/>
              <a:buFont typeface="Calibri"/>
              <a:buChar char="●"/>
            </a:pPr>
            <a:r>
              <a:rPr lang="en" sz="2000">
                <a:latin typeface="Calibri"/>
                <a:ea typeface="Calibri"/>
                <a:cs typeface="Calibri"/>
                <a:sym typeface="Calibri"/>
              </a:rPr>
              <a:t>Viewing captions in Playback.</a:t>
            </a:r>
            <a:endParaRPr sz="2000">
              <a:latin typeface="Calibri"/>
              <a:ea typeface="Calibri"/>
              <a:cs typeface="Calibri"/>
              <a:sym typeface="Calibri"/>
            </a:endParaRPr>
          </a:p>
          <a:p>
            <a:pPr indent="-355600" lvl="0" marL="457200" rtl="0">
              <a:lnSpc>
                <a:spcPct val="150000"/>
              </a:lnSpc>
              <a:spcBef>
                <a:spcPts val="0"/>
              </a:spcBef>
              <a:spcAft>
                <a:spcPts val="0"/>
              </a:spcAft>
              <a:buSzPts val="2000"/>
              <a:buFont typeface="Calibri"/>
              <a:buChar char="●"/>
            </a:pPr>
            <a:r>
              <a:rPr lang="en" sz="2000">
                <a:latin typeface="Calibri"/>
                <a:ea typeface="Calibri"/>
                <a:cs typeface="Calibri"/>
                <a:sym typeface="Calibri"/>
              </a:rPr>
              <a:t>Faster Screen Sharing.</a:t>
            </a:r>
            <a:endParaRPr sz="20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p:nvPr/>
        </p:nvSpPr>
        <p:spPr>
          <a:xfrm>
            <a:off x="4988450" y="3785888"/>
            <a:ext cx="3187500" cy="2327100"/>
          </a:xfrm>
          <a:prstGeom prst="rect">
            <a:avLst/>
          </a:prstGeom>
          <a:solidFill>
            <a:srgbClr val="CFE2F3"/>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67" name="Shape 167"/>
          <p:cNvSpPr/>
          <p:nvPr/>
        </p:nvSpPr>
        <p:spPr>
          <a:xfrm>
            <a:off x="4911675" y="1266500"/>
            <a:ext cx="5567400" cy="2327100"/>
          </a:xfrm>
          <a:prstGeom prst="rect">
            <a:avLst/>
          </a:prstGeom>
          <a:solidFill>
            <a:srgbClr val="CFE2F3"/>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pic>
        <p:nvPicPr>
          <p:cNvPr id="168" name="Shape 168"/>
          <p:cNvPicPr preferRelativeResize="0"/>
          <p:nvPr/>
        </p:nvPicPr>
        <p:blipFill>
          <a:blip r:embed="rId3">
            <a:alphaModFix/>
          </a:blip>
          <a:stretch>
            <a:fillRect/>
          </a:stretch>
        </p:blipFill>
        <p:spPr>
          <a:xfrm>
            <a:off x="1059850" y="1759075"/>
            <a:ext cx="2962275" cy="1381125"/>
          </a:xfrm>
          <a:prstGeom prst="rect">
            <a:avLst/>
          </a:prstGeom>
          <a:noFill/>
          <a:ln>
            <a:noFill/>
          </a:ln>
        </p:spPr>
      </p:pic>
      <p:pic>
        <p:nvPicPr>
          <p:cNvPr id="169" name="Shape 169"/>
          <p:cNvPicPr preferRelativeResize="0"/>
          <p:nvPr/>
        </p:nvPicPr>
        <p:blipFill>
          <a:blip r:embed="rId4">
            <a:alphaModFix/>
          </a:blip>
          <a:stretch>
            <a:fillRect/>
          </a:stretch>
        </p:blipFill>
        <p:spPr>
          <a:xfrm>
            <a:off x="1170875" y="4369288"/>
            <a:ext cx="2638425" cy="990600"/>
          </a:xfrm>
          <a:prstGeom prst="rect">
            <a:avLst/>
          </a:prstGeom>
          <a:noFill/>
          <a:ln>
            <a:noFill/>
          </a:ln>
        </p:spPr>
      </p:pic>
      <p:sp>
        <p:nvSpPr>
          <p:cNvPr id="170" name="Shape 170"/>
          <p:cNvSpPr txBox="1"/>
          <p:nvPr/>
        </p:nvSpPr>
        <p:spPr>
          <a:xfrm>
            <a:off x="4451850" y="6305275"/>
            <a:ext cx="3288300" cy="332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IT15021076- H.M.S.V. Mudalige</a:t>
            </a:r>
            <a:endParaRPr>
              <a:latin typeface="Calibri"/>
              <a:ea typeface="Calibri"/>
              <a:cs typeface="Calibri"/>
              <a:sym typeface="Calibri"/>
            </a:endParaRPr>
          </a:p>
        </p:txBody>
      </p:sp>
      <p:sp>
        <p:nvSpPr>
          <p:cNvPr id="171" name="Shape 171"/>
          <p:cNvSpPr txBox="1"/>
          <p:nvPr/>
        </p:nvSpPr>
        <p:spPr>
          <a:xfrm>
            <a:off x="1854600" y="159888"/>
            <a:ext cx="7408200" cy="10173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sz="4400">
                <a:solidFill>
                  <a:srgbClr val="4A86E8"/>
                </a:solidFill>
                <a:latin typeface="Calibri"/>
                <a:ea typeface="Calibri"/>
                <a:cs typeface="Calibri"/>
                <a:sym typeface="Calibri"/>
              </a:rPr>
              <a:t>Existing Systems</a:t>
            </a:r>
            <a:endParaRPr b="1">
              <a:solidFill>
                <a:srgbClr val="4A86E8"/>
              </a:solidFill>
            </a:endParaRPr>
          </a:p>
        </p:txBody>
      </p:sp>
      <p:pic>
        <p:nvPicPr>
          <p:cNvPr id="172" name="Shape 172"/>
          <p:cNvPicPr preferRelativeResize="0"/>
          <p:nvPr/>
        </p:nvPicPr>
        <p:blipFill>
          <a:blip r:embed="rId5">
            <a:alphaModFix/>
          </a:blip>
          <a:stretch>
            <a:fillRect/>
          </a:stretch>
        </p:blipFill>
        <p:spPr>
          <a:xfrm>
            <a:off x="473463" y="166988"/>
            <a:ext cx="1381125" cy="1038225"/>
          </a:xfrm>
          <a:prstGeom prst="rect">
            <a:avLst/>
          </a:prstGeom>
          <a:noFill/>
          <a:ln>
            <a:noFill/>
          </a:ln>
        </p:spPr>
      </p:pic>
      <p:sp>
        <p:nvSpPr>
          <p:cNvPr id="173" name="Shape 173"/>
          <p:cNvSpPr txBox="1"/>
          <p:nvPr/>
        </p:nvSpPr>
        <p:spPr>
          <a:xfrm>
            <a:off x="4911675" y="1317999"/>
            <a:ext cx="5651400" cy="23271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2000">
                <a:latin typeface="Calibri"/>
                <a:ea typeface="Calibri"/>
                <a:cs typeface="Calibri"/>
                <a:sym typeface="Calibri"/>
              </a:rPr>
              <a:t>Kaltura</a:t>
            </a:r>
            <a:endParaRPr b="1" sz="2000">
              <a:latin typeface="Calibri"/>
              <a:ea typeface="Calibri"/>
              <a:cs typeface="Calibri"/>
              <a:sym typeface="Calibri"/>
            </a:endParaRPr>
          </a:p>
          <a:p>
            <a:pPr indent="0" lvl="0" marL="0" rtl="0" algn="ctr">
              <a:lnSpc>
                <a:spcPct val="115000"/>
              </a:lnSpc>
              <a:spcBef>
                <a:spcPts val="0"/>
              </a:spcBef>
              <a:spcAft>
                <a:spcPts val="0"/>
              </a:spcAft>
              <a:buNone/>
            </a:pPr>
            <a:r>
              <a:t/>
            </a:r>
            <a:endParaRPr b="1" sz="2000">
              <a:latin typeface="Calibri"/>
              <a:ea typeface="Calibri"/>
              <a:cs typeface="Calibri"/>
              <a:sym typeface="Calibri"/>
            </a:endParaRPr>
          </a:p>
          <a:p>
            <a:pPr indent="-355600" lvl="0" marL="457200" rtl="0">
              <a:lnSpc>
                <a:spcPct val="150000"/>
              </a:lnSpc>
              <a:spcBef>
                <a:spcPts val="0"/>
              </a:spcBef>
              <a:spcAft>
                <a:spcPts val="0"/>
              </a:spcAft>
              <a:buSzPts val="2000"/>
              <a:buFont typeface="Calibri"/>
              <a:buChar char="●"/>
            </a:pPr>
            <a:r>
              <a:rPr lang="en" sz="2000">
                <a:latin typeface="Calibri"/>
                <a:ea typeface="Calibri"/>
                <a:cs typeface="Calibri"/>
                <a:sym typeface="Calibri"/>
              </a:rPr>
              <a:t>Interactive Online Video Quizzing &amp; Solutions.</a:t>
            </a:r>
            <a:endParaRPr sz="2000">
              <a:latin typeface="Calibri"/>
              <a:ea typeface="Calibri"/>
              <a:cs typeface="Calibri"/>
              <a:sym typeface="Calibri"/>
            </a:endParaRPr>
          </a:p>
          <a:p>
            <a:pPr indent="-355600" lvl="0" marL="457200" rtl="0">
              <a:lnSpc>
                <a:spcPct val="150000"/>
              </a:lnSpc>
              <a:spcBef>
                <a:spcPts val="0"/>
              </a:spcBef>
              <a:spcAft>
                <a:spcPts val="0"/>
              </a:spcAft>
              <a:buSzPts val="2000"/>
              <a:buFont typeface="Calibri"/>
              <a:buChar char="●"/>
            </a:pPr>
            <a:r>
              <a:rPr lang="en" sz="2000">
                <a:latin typeface="Calibri"/>
                <a:ea typeface="Calibri"/>
                <a:cs typeface="Calibri"/>
                <a:sym typeface="Calibri"/>
              </a:rPr>
              <a:t>Video Editing Tools.</a:t>
            </a:r>
            <a:endParaRPr sz="2000">
              <a:latin typeface="Calibri"/>
              <a:ea typeface="Calibri"/>
              <a:cs typeface="Calibri"/>
              <a:sym typeface="Calibri"/>
            </a:endParaRPr>
          </a:p>
          <a:p>
            <a:pPr indent="-355600" lvl="0" marL="457200" rtl="0">
              <a:lnSpc>
                <a:spcPct val="150000"/>
              </a:lnSpc>
              <a:spcBef>
                <a:spcPts val="0"/>
              </a:spcBef>
              <a:spcAft>
                <a:spcPts val="0"/>
              </a:spcAft>
              <a:buSzPts val="2000"/>
              <a:buFont typeface="Calibri"/>
              <a:buChar char="●"/>
            </a:pPr>
            <a:r>
              <a:rPr lang="en" sz="2000">
                <a:latin typeface="Calibri"/>
                <a:ea typeface="Calibri"/>
                <a:cs typeface="Calibri"/>
                <a:sym typeface="Calibri"/>
              </a:rPr>
              <a:t>Web Conferencing.</a:t>
            </a:r>
            <a:endParaRPr sz="2000">
              <a:latin typeface="Calibri"/>
              <a:ea typeface="Calibri"/>
              <a:cs typeface="Calibri"/>
              <a:sym typeface="Calibri"/>
            </a:endParaRPr>
          </a:p>
        </p:txBody>
      </p:sp>
      <p:sp>
        <p:nvSpPr>
          <p:cNvPr id="174" name="Shape 174"/>
          <p:cNvSpPr txBox="1"/>
          <p:nvPr/>
        </p:nvSpPr>
        <p:spPr>
          <a:xfrm>
            <a:off x="4911675" y="3951025"/>
            <a:ext cx="3532800" cy="21351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2000">
                <a:latin typeface="Calibri"/>
                <a:ea typeface="Calibri"/>
                <a:cs typeface="Calibri"/>
                <a:sym typeface="Calibri"/>
              </a:rPr>
              <a:t>Echo360</a:t>
            </a:r>
            <a:endParaRPr b="1" sz="2000">
              <a:latin typeface="Calibri"/>
              <a:ea typeface="Calibri"/>
              <a:cs typeface="Calibri"/>
              <a:sym typeface="Calibri"/>
            </a:endParaRPr>
          </a:p>
          <a:p>
            <a:pPr indent="0" lvl="0" marL="0" rtl="0" algn="ctr">
              <a:lnSpc>
                <a:spcPct val="115000"/>
              </a:lnSpc>
              <a:spcBef>
                <a:spcPts val="0"/>
              </a:spcBef>
              <a:spcAft>
                <a:spcPts val="0"/>
              </a:spcAft>
              <a:buNone/>
            </a:pPr>
            <a:r>
              <a:t/>
            </a:r>
            <a:endParaRPr b="1" sz="2000">
              <a:latin typeface="Calibri"/>
              <a:ea typeface="Calibri"/>
              <a:cs typeface="Calibri"/>
              <a:sym typeface="Calibri"/>
            </a:endParaRPr>
          </a:p>
          <a:p>
            <a:pPr indent="-355600" lvl="0" marL="457200" rtl="0">
              <a:lnSpc>
                <a:spcPct val="150000"/>
              </a:lnSpc>
              <a:spcBef>
                <a:spcPts val="0"/>
              </a:spcBef>
              <a:spcAft>
                <a:spcPts val="0"/>
              </a:spcAft>
              <a:buSzPts val="2000"/>
              <a:buFont typeface="Calibri"/>
              <a:buChar char="●"/>
            </a:pPr>
            <a:r>
              <a:rPr lang="en" sz="2000">
                <a:latin typeface="Calibri"/>
                <a:ea typeface="Calibri"/>
                <a:cs typeface="Calibri"/>
                <a:sym typeface="Calibri"/>
              </a:rPr>
              <a:t>Optimized Encoding.</a:t>
            </a:r>
            <a:endParaRPr sz="2000">
              <a:latin typeface="Calibri"/>
              <a:ea typeface="Calibri"/>
              <a:cs typeface="Calibri"/>
              <a:sym typeface="Calibri"/>
            </a:endParaRPr>
          </a:p>
          <a:p>
            <a:pPr indent="-355600" lvl="0" marL="457200" rtl="0">
              <a:lnSpc>
                <a:spcPct val="150000"/>
              </a:lnSpc>
              <a:spcBef>
                <a:spcPts val="0"/>
              </a:spcBef>
              <a:spcAft>
                <a:spcPts val="0"/>
              </a:spcAft>
              <a:buSzPts val="2000"/>
              <a:buFont typeface="Calibri"/>
              <a:buChar char="●"/>
            </a:pPr>
            <a:r>
              <a:rPr lang="en" sz="2000">
                <a:latin typeface="Calibri"/>
                <a:ea typeface="Calibri"/>
                <a:cs typeface="Calibri"/>
                <a:sym typeface="Calibri"/>
              </a:rPr>
              <a:t>Student Response.</a:t>
            </a:r>
            <a:endParaRPr sz="2000">
              <a:latin typeface="Calibri"/>
              <a:ea typeface="Calibri"/>
              <a:cs typeface="Calibri"/>
              <a:sym typeface="Calibri"/>
            </a:endParaRPr>
          </a:p>
          <a:p>
            <a:pPr indent="-355600" lvl="0" marL="457200" rtl="0">
              <a:lnSpc>
                <a:spcPct val="150000"/>
              </a:lnSpc>
              <a:spcBef>
                <a:spcPts val="0"/>
              </a:spcBef>
              <a:spcAft>
                <a:spcPts val="0"/>
              </a:spcAft>
              <a:buSzPts val="2000"/>
              <a:buFont typeface="Calibri"/>
              <a:buChar char="●"/>
            </a:pPr>
            <a:r>
              <a:rPr lang="en" sz="2000">
                <a:latin typeface="Calibri"/>
                <a:ea typeface="Calibri"/>
                <a:cs typeface="Calibri"/>
                <a:sym typeface="Calibri"/>
              </a:rPr>
              <a:t>Confusion Alerts.</a:t>
            </a:r>
            <a:endParaRPr sz="20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Escalu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