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Karl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Karla-bold.fntdata"/><Relationship Id="rId23" Type="http://schemas.openxmlformats.org/officeDocument/2006/relationships/font" Target="fonts/Karl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boldItalic.fntdata"/><Relationship Id="rId25" Type="http://schemas.openxmlformats.org/officeDocument/2006/relationships/font" Target="fonts/Karl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cfcab6886_5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cfcab6886_5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cfcab6886_7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cfcab6886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cfcab6886_7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cfcab688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cf7557efd_5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cf7557efd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c4510f1d2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c4510f1d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cfcab6886_7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cfcab6886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cf7557efd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cf7557e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ea1fca88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ea1fca8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cfcab6886_13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cfcab6886_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ec3958f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ec3958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ec3958f1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ec3958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cfcab6886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cfcab688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cfcab6886_5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cfcab6886_5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4C5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ABE33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6025" y="301575"/>
            <a:ext cx="9150050" cy="4496748"/>
          </a:xfrm>
          <a:custGeom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1580113"/>
            <a:ext cx="9144000" cy="3341668"/>
          </a:xfrm>
          <a:custGeom>
            <a:pathLst>
              <a:path extrusionOk="0" h="110982" w="36576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5900" y="410541"/>
            <a:ext cx="9144152" cy="4453148"/>
          </a:xfrm>
          <a:custGeom>
            <a:pathLst>
              <a:path extrusionOk="0" h="147896" w="365036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2355" y="0"/>
            <a:ext cx="5209571" cy="983354"/>
          </a:xfrm>
          <a:custGeom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>
            <a:off x="-6025" y="2"/>
            <a:ext cx="4445394" cy="1085644"/>
          </a:xfrm>
          <a:custGeom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6375475" y="4745747"/>
            <a:ext cx="2548913" cy="400879"/>
          </a:xfrm>
          <a:custGeom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Google Shape;79;p9"/>
          <p:cNvSpPr/>
          <p:nvPr/>
        </p:nvSpPr>
        <p:spPr>
          <a:xfrm>
            <a:off x="7341180" y="4767304"/>
            <a:ext cx="1821096" cy="395811"/>
          </a:xfrm>
          <a:custGeom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Google Shape;80;p9"/>
          <p:cNvSpPr/>
          <p:nvPr/>
        </p:nvSpPr>
        <p:spPr>
          <a:xfrm>
            <a:off x="8340717" y="4204075"/>
            <a:ext cx="818444" cy="959061"/>
          </a:xfrm>
          <a:custGeom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1559025" y="-6025"/>
            <a:ext cx="4116775" cy="944875"/>
          </a:xfrm>
          <a:custGeom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3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3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3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3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3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3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3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3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ctrTitle"/>
          </p:nvPr>
        </p:nvSpPr>
        <p:spPr>
          <a:xfrm>
            <a:off x="399450" y="1479075"/>
            <a:ext cx="8345100" cy="18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Capturing System</a:t>
            </a:r>
            <a:endParaRPr/>
          </a:p>
        </p:txBody>
      </p:sp>
      <p:sp>
        <p:nvSpPr>
          <p:cNvPr id="97" name="Google Shape;97;p11"/>
          <p:cNvSpPr txBox="1"/>
          <p:nvPr/>
        </p:nvSpPr>
        <p:spPr>
          <a:xfrm>
            <a:off x="1076400" y="3031600"/>
            <a:ext cx="74484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SRI LANKA 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INSTITUTE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INFORMATION TECHNOLOGY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606454" y="4785486"/>
            <a:ext cx="4989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103" y="-1"/>
            <a:ext cx="2278200" cy="642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2278051" y="153"/>
            <a:ext cx="1500300" cy="642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Capturing System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3643830" y="-1"/>
            <a:ext cx="1623300" cy="642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BigBlueButton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5181057" y="-1"/>
            <a:ext cx="1395600" cy="642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Panopto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6583207" y="-1"/>
            <a:ext cx="1277100" cy="642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Kaltura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7866794" y="-1"/>
            <a:ext cx="1277100" cy="642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Echo360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34" y="642783"/>
            <a:ext cx="2278200" cy="428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Speech Recognition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34" y="1071203"/>
            <a:ext cx="2278200" cy="428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Live Laptop Screen Sharing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1" y="1499624"/>
            <a:ext cx="2278200" cy="516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Multiple Course and User Management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1" y="2015752"/>
            <a:ext cx="2278200" cy="642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Biometric facial recognition for authenticate Users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-1" y="2658536"/>
            <a:ext cx="2278200" cy="642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Capture the audience and focus on a Student 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-1" y="3301320"/>
            <a:ext cx="2278200" cy="642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Intelligent Bandwidth and Quota Management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-1" y="3944103"/>
            <a:ext cx="2278200" cy="642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Facial recognition based Attendance Marking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1" y="4586887"/>
            <a:ext cx="2278200" cy="556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Recognizing Gestures and follow Lecturer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2278074" y="642783"/>
            <a:ext cx="1500300" cy="42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2278074" y="1071203"/>
            <a:ext cx="1500300" cy="42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2278051" y="1499624"/>
            <a:ext cx="1500300" cy="516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2278051" y="2015752"/>
            <a:ext cx="1500300" cy="642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2278051" y="2658536"/>
            <a:ext cx="1500300" cy="642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2278051" y="3301320"/>
            <a:ext cx="1500300" cy="642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2278051" y="3944103"/>
            <a:ext cx="1500300" cy="642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2278027" y="4586887"/>
            <a:ext cx="1500300" cy="556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643852" y="642783"/>
            <a:ext cx="1536900" cy="42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3643852" y="1071203"/>
            <a:ext cx="1536900" cy="42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3643829" y="1499624"/>
            <a:ext cx="1536900" cy="51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3643829" y="2015752"/>
            <a:ext cx="1536900" cy="64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643829" y="2658536"/>
            <a:ext cx="1536900" cy="64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643829" y="3301320"/>
            <a:ext cx="1536900" cy="64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5174956" y="642783"/>
            <a:ext cx="1395600" cy="42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3643829" y="3944103"/>
            <a:ext cx="1536900" cy="64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3643797" y="4586887"/>
            <a:ext cx="1536900" cy="556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5174956" y="1071203"/>
            <a:ext cx="1395600" cy="42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174935" y="1499624"/>
            <a:ext cx="1395600" cy="51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5174935" y="2015752"/>
            <a:ext cx="1395600" cy="64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5174935" y="2658536"/>
            <a:ext cx="1395600" cy="64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5174935" y="3301320"/>
            <a:ext cx="1395600" cy="64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5174935" y="3944103"/>
            <a:ext cx="1395600" cy="64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5174905" y="4586887"/>
            <a:ext cx="1395600" cy="556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6583211" y="642783"/>
            <a:ext cx="1277100" cy="42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6583211" y="1071203"/>
            <a:ext cx="1277100" cy="42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6583191" y="1499624"/>
            <a:ext cx="1277100" cy="51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6583191" y="2015752"/>
            <a:ext cx="1277100" cy="64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6583191" y="2658536"/>
            <a:ext cx="1277100" cy="64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6583191" y="3301320"/>
            <a:ext cx="1277100" cy="64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6583191" y="3944103"/>
            <a:ext cx="1277100" cy="64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6583158" y="4586887"/>
            <a:ext cx="1277100" cy="556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7866813" y="642783"/>
            <a:ext cx="1277100" cy="42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7866813" y="1071203"/>
            <a:ext cx="1277100" cy="42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7866794" y="1499624"/>
            <a:ext cx="1277100" cy="51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7866794" y="2015752"/>
            <a:ext cx="1277100" cy="64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7866794" y="2658536"/>
            <a:ext cx="1277100" cy="64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7866794" y="3301320"/>
            <a:ext cx="1277100" cy="64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7866794" y="3944103"/>
            <a:ext cx="1277100" cy="64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7866760" y="4586887"/>
            <a:ext cx="1277100" cy="556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4200239" y="686637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4200239" y="2166635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heck-mark-1292787__340.png" id="212" name="Google Shape;2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703" y="686637"/>
            <a:ext cx="460734" cy="334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mark-1292787__340.png"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491" y="689589"/>
            <a:ext cx="460734" cy="334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mark-1292787__340.png" id="214" name="Google Shape;2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459" y="689589"/>
            <a:ext cx="460734" cy="334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mark-1292787__340.png" id="215" name="Google Shape;2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101" y="689589"/>
            <a:ext cx="460734" cy="334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mark-1292787__340.png" id="216" name="Google Shape;2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703" y="1118009"/>
            <a:ext cx="460734" cy="334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mark-1292787__340.png" id="217" name="Google Shape;2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703" y="1585377"/>
            <a:ext cx="460734" cy="334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mark-1292787__340.png" id="218" name="Google Shape;2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703" y="2169740"/>
            <a:ext cx="460734" cy="334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mark-1292787__340.png" id="219" name="Google Shape;2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068" y="2812523"/>
            <a:ext cx="460734" cy="334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mark-1292787__340.png" id="220" name="Google Shape;2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068" y="3523005"/>
            <a:ext cx="460734" cy="334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mark-1292787__340.png" id="221" name="Google Shape;2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068" y="4098091"/>
            <a:ext cx="460734" cy="334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mark-1292787__340.png" id="222" name="Google Shape;2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103" y="4740875"/>
            <a:ext cx="460734" cy="334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mark-1292787__340.png" id="223" name="Google Shape;2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239" y="1118009"/>
            <a:ext cx="460734" cy="334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mark-1292787__340.png" id="224" name="Google Shape;2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512" y="1590284"/>
            <a:ext cx="460734" cy="33481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/>
          <p:nvPr/>
        </p:nvSpPr>
        <p:spPr>
          <a:xfrm>
            <a:off x="5592474" y="1115058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6988441" y="1115058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heck-mark-1292787__340.png" id="227" name="Google Shape;2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101" y="1118009"/>
            <a:ext cx="460734" cy="33481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0"/>
          <p:cNvSpPr/>
          <p:nvPr/>
        </p:nvSpPr>
        <p:spPr>
          <a:xfrm>
            <a:off x="4246495" y="2809572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4246495" y="3452355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4246495" y="4095139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4246478" y="4694836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heck-mark-1292787__340.png" id="232" name="Google Shape;2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614" y="1590284"/>
            <a:ext cx="460734" cy="33481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0"/>
          <p:cNvSpPr/>
          <p:nvPr/>
        </p:nvSpPr>
        <p:spPr>
          <a:xfrm>
            <a:off x="6988424" y="2166788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>
            <a:off x="5592457" y="2809572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5592457" y="3452355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5592457" y="4095139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5592422" y="4694836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6988390" y="4694823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5648631" y="2166788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heck-mark-1292787__340.png" id="240" name="Google Shape;2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716" y="1590284"/>
            <a:ext cx="460734" cy="334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mark-1292787__340.png" id="241" name="Google Shape;2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8725" y="1590284"/>
            <a:ext cx="460734" cy="334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mark-1292787__340.png" id="242" name="Google Shape;2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084" y="2812523"/>
            <a:ext cx="460734" cy="334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mark-1292787__340.png" id="243" name="Google Shape;2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447" y="2812523"/>
            <a:ext cx="460734" cy="33481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0"/>
          <p:cNvSpPr/>
          <p:nvPr/>
        </p:nvSpPr>
        <p:spPr>
          <a:xfrm>
            <a:off x="8268742" y="2166788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6988424" y="3452355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8268742" y="3452355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6988424" y="4095139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8275101" y="4095139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8275101" y="4694836"/>
            <a:ext cx="460500" cy="34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Marketing Plan</a:t>
            </a:r>
            <a:endParaRPr/>
          </a:p>
        </p:txBody>
      </p:sp>
      <p:pic>
        <p:nvPicPr>
          <p:cNvPr id="255" name="Google Shape;2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850" y="2753800"/>
            <a:ext cx="2250799" cy="225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type="title"/>
          </p:nvPr>
        </p:nvSpPr>
        <p:spPr>
          <a:xfrm>
            <a:off x="615925" y="245225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Market</a:t>
            </a:r>
            <a:endParaRPr/>
          </a:p>
        </p:txBody>
      </p:sp>
      <p:sp>
        <p:nvSpPr>
          <p:cNvPr id="261" name="Google Shape;26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925" y="869125"/>
            <a:ext cx="6226826" cy="44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Value</a:t>
            </a:r>
            <a:endParaRPr/>
          </a:p>
        </p:txBody>
      </p:sp>
      <p:sp>
        <p:nvSpPr>
          <p:cNvPr id="268" name="Google Shape;268;p23"/>
          <p:cNvSpPr txBox="1"/>
          <p:nvPr>
            <p:ph idx="1" type="body"/>
          </p:nvPr>
        </p:nvSpPr>
        <p:spPr>
          <a:xfrm>
            <a:off x="682250" y="1007975"/>
            <a:ext cx="7370700" cy="3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Target Market</a:t>
            </a:r>
            <a:endParaRPr b="1"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Education institutions such as Universities and Schools.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Business Conferences.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Marketing Strategy</a:t>
            </a:r>
            <a:endParaRPr b="1"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Conducting awareness , training programs.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social media , creating video tutorials.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Sending sample, free or trial versions.</a:t>
            </a:r>
            <a:endParaRPr/>
          </a:p>
        </p:txBody>
      </p:sp>
      <p:sp>
        <p:nvSpPr>
          <p:cNvPr id="269" name="Google Shape;26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ctrTitle"/>
          </p:nvPr>
        </p:nvSpPr>
        <p:spPr>
          <a:xfrm>
            <a:off x="1359175" y="1878625"/>
            <a:ext cx="6267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BE33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75" name="Google Shape;27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Problem</a:t>
            </a:r>
            <a:endParaRPr/>
          </a:p>
        </p:txBody>
      </p:sp>
      <p:pic>
        <p:nvPicPr>
          <p:cNvPr id="103" name="Google Shape;10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850" y="219275"/>
            <a:ext cx="1687075" cy="16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Research Problem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724200" y="1255800"/>
            <a:ext cx="80868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rPr>
              <a:t>Always need to be present physically to the lecture.</a:t>
            </a:r>
            <a:endParaRPr sz="2400">
              <a:solidFill>
                <a:srgbClr val="004C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rPr>
              <a:t>Lecturer clears his whiteboard sketches rapidly.</a:t>
            </a:r>
            <a:endParaRPr sz="2400">
              <a:solidFill>
                <a:srgbClr val="004C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rPr>
              <a:t>No way to revive the last lecture before coming to current lecture.</a:t>
            </a:r>
            <a:endParaRPr sz="2400">
              <a:solidFill>
                <a:srgbClr val="004C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rPr>
              <a:t>No recordings of the lecture or the practicals.</a:t>
            </a:r>
            <a:endParaRPr sz="2400">
              <a:solidFill>
                <a:srgbClr val="004C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e-learning</a:t>
            </a:r>
            <a:endParaRPr/>
          </a:p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25" y="1516575"/>
            <a:ext cx="7974000" cy="25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System Architecture</a:t>
            </a:r>
            <a:endParaRPr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25" y="1129500"/>
            <a:ext cx="8251985" cy="3548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458" y="0"/>
            <a:ext cx="68580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Demo</a:t>
            </a:r>
            <a:endParaRPr sz="4800"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600" y="1899475"/>
            <a:ext cx="1912050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7275" y="1850800"/>
            <a:ext cx="2009400" cy="20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5536024" y="1691000"/>
            <a:ext cx="3359224" cy="26151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4C52"/>
                </a:solidFill>
              </a:rPr>
              <a:t>‹#›</a:t>
            </a:fld>
            <a:endParaRPr>
              <a:solidFill>
                <a:srgbClr val="004C52"/>
              </a:solidFill>
            </a:endParaRPr>
          </a:p>
        </p:txBody>
      </p:sp>
      <p:sp>
        <p:nvSpPr>
          <p:cNvPr id="150" name="Google Shape;150;p19"/>
          <p:cNvSpPr txBox="1"/>
          <p:nvPr>
            <p:ph type="ctrTitle"/>
          </p:nvPr>
        </p:nvSpPr>
        <p:spPr>
          <a:xfrm>
            <a:off x="1815450" y="1872825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