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303" r:id="rId4"/>
    <p:sldId id="331" r:id="rId5"/>
    <p:sldId id="332" r:id="rId6"/>
    <p:sldId id="333" r:id="rId7"/>
    <p:sldId id="311" r:id="rId8"/>
    <p:sldId id="305" r:id="rId9"/>
    <p:sldId id="307"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CKRAMATHILAKA S A S" initials="WSAS" lastIdx="1" clrIdx="0">
    <p:extLst>
      <p:ext uri="{19B8F6BF-5375-455C-9EA6-DF929625EA0E}">
        <p15:presenceInfo xmlns:p15="http://schemas.microsoft.com/office/powerpoint/2012/main" userId="WICKRAMATHILAKA S A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0" autoAdjust="0"/>
    <p:restoredTop sz="94660"/>
  </p:normalViewPr>
  <p:slideViewPr>
    <p:cSldViewPr snapToGrid="0">
      <p:cViewPr>
        <p:scale>
          <a:sx n="68" d="100"/>
          <a:sy n="68" d="100"/>
        </p:scale>
        <p:origin x="720" y="2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6F0D-1553-4361-8D12-66DDFD045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B9700-66F0-4FF5-9342-39144BBD5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5F5E1B-2EC6-4932-B0BF-53C27F2F4D75}"/>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5" name="Footer Placeholder 4">
            <a:extLst>
              <a:ext uri="{FF2B5EF4-FFF2-40B4-BE49-F238E27FC236}">
                <a16:creationId xmlns:a16="http://schemas.microsoft.com/office/drawing/2014/main" id="{8FFDBE94-C2B7-417D-84FA-2998B7F06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83235-7774-4F18-B85D-0BA2F264FC28}"/>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24896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C1B3-784E-4442-BDE0-0DD410FAC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BA293B-08A8-41F1-B7DB-A20509A5BD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06D49-3DE0-488B-8AFE-16D507A6DCEC}"/>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5" name="Footer Placeholder 4">
            <a:extLst>
              <a:ext uri="{FF2B5EF4-FFF2-40B4-BE49-F238E27FC236}">
                <a16:creationId xmlns:a16="http://schemas.microsoft.com/office/drawing/2014/main" id="{82656DD6-0A83-45A2-BB8E-91F20D60B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8F7B1-1D46-4C66-A949-B57FF5D8356A}"/>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330175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CF70C4-4583-4F07-B9C1-BBB1AF57CE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7BD6D4-8645-4071-B08F-CC29E7B6A6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C7159-B10E-4151-BF9E-0C4D7F887352}"/>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5" name="Footer Placeholder 4">
            <a:extLst>
              <a:ext uri="{FF2B5EF4-FFF2-40B4-BE49-F238E27FC236}">
                <a16:creationId xmlns:a16="http://schemas.microsoft.com/office/drawing/2014/main" id="{16C71CEB-51A0-4D5A-8046-54CF41C0C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985CA-5462-469F-9705-B36872D76791}"/>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58986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C984-36D2-4760-A66B-B9349C7F8E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174545-F261-4B02-81BE-2D1C9C1937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21A3D-66FC-4DA4-B545-F81504215168}"/>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5" name="Footer Placeholder 4">
            <a:extLst>
              <a:ext uri="{FF2B5EF4-FFF2-40B4-BE49-F238E27FC236}">
                <a16:creationId xmlns:a16="http://schemas.microsoft.com/office/drawing/2014/main" id="{438C43AD-9ED4-46D2-835D-42CBEB4C2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A2211-40BF-47F2-8BC2-1F696CCDF74D}"/>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99382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AF35-A07E-40C1-AD6F-12661BB7B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363FF6-D47A-4D22-A9C3-B1C62266C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7EE96C-7F81-4E0A-9C8D-330F055E6BD3}"/>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5" name="Footer Placeholder 4">
            <a:extLst>
              <a:ext uri="{FF2B5EF4-FFF2-40B4-BE49-F238E27FC236}">
                <a16:creationId xmlns:a16="http://schemas.microsoft.com/office/drawing/2014/main" id="{CCEEDCD3-C7C2-4BCD-B7DC-ABD4A5D83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0373C-E66B-4FD3-81A3-2A80B0F6A317}"/>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384477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DA29-66F1-4EEA-9489-94343E0B3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D35B5-6B01-4569-8A02-30EA01E74C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E1E3A1-1923-405D-A340-1C1CA6550C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861F19-5E05-4DFD-B117-7D78DB8230B8}"/>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6" name="Footer Placeholder 5">
            <a:extLst>
              <a:ext uri="{FF2B5EF4-FFF2-40B4-BE49-F238E27FC236}">
                <a16:creationId xmlns:a16="http://schemas.microsoft.com/office/drawing/2014/main" id="{E6982EE5-7F49-4B7C-8921-9318B77D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6F019-5265-4D81-B87C-37CA7D98BAFF}"/>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323600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EDC7-16AB-406A-AF93-426B2F5444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E53B9-CF00-4F7B-961D-248BAA370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645CD3-DC49-4D7A-A26E-AA96C79A2E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98966A-A50C-4F34-AD08-045A7E1D6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64BFCA-1E9C-4692-8B48-D3991BBDC4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EE4B47-7E7E-483E-BEBF-122B3A4585C5}"/>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8" name="Footer Placeholder 7">
            <a:extLst>
              <a:ext uri="{FF2B5EF4-FFF2-40B4-BE49-F238E27FC236}">
                <a16:creationId xmlns:a16="http://schemas.microsoft.com/office/drawing/2014/main" id="{C05EE0C6-CC31-476B-AF44-F267BA5FD0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D71DF0-2EC6-44DE-A004-F5E22D966786}"/>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5064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2C7E-0337-4CBF-9DA3-72133278FC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877066-433F-4D0A-A787-5AE903552676}"/>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4" name="Footer Placeholder 3">
            <a:extLst>
              <a:ext uri="{FF2B5EF4-FFF2-40B4-BE49-F238E27FC236}">
                <a16:creationId xmlns:a16="http://schemas.microsoft.com/office/drawing/2014/main" id="{E4F4DECF-79D2-4E8F-8716-71DF0F84EC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482890-B002-45C8-A7E6-C23A2FDEA750}"/>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137384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0CEC7C-E2D1-4133-BB1B-913F10124820}"/>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3" name="Footer Placeholder 2">
            <a:extLst>
              <a:ext uri="{FF2B5EF4-FFF2-40B4-BE49-F238E27FC236}">
                <a16:creationId xmlns:a16="http://schemas.microsoft.com/office/drawing/2014/main" id="{EFC862E5-F248-4009-ABD4-978E4D9A8E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78B8B8-34EE-45AF-BA21-9EEA863E1D05}"/>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214481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B111-82B5-41D9-918A-FF1BCA42C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EA0CE9-F1AB-41AA-9CB9-5E37F4B0A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6C18A2-A3F8-439E-9D1C-BEB98FC77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6CEBBA-AA10-43BE-8753-8A79A461234D}"/>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6" name="Footer Placeholder 5">
            <a:extLst>
              <a:ext uri="{FF2B5EF4-FFF2-40B4-BE49-F238E27FC236}">
                <a16:creationId xmlns:a16="http://schemas.microsoft.com/office/drawing/2014/main" id="{AE97A89E-B290-4844-A40B-90296B4AC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13EDA-29EE-4656-8F7C-9453D8AE6A1E}"/>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203297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6759-A52D-45FB-AE70-52D90F802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5DDF6C-3CFE-4BD5-AD96-666B6D3EE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108E00-A4AA-45B4-B701-8EDD044A5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04B144-824C-45D2-BA89-6458262E0985}"/>
              </a:ext>
            </a:extLst>
          </p:cNvPr>
          <p:cNvSpPr>
            <a:spLocks noGrp="1"/>
          </p:cNvSpPr>
          <p:nvPr>
            <p:ph type="dt" sz="half" idx="10"/>
          </p:nvPr>
        </p:nvSpPr>
        <p:spPr/>
        <p:txBody>
          <a:bodyPr/>
          <a:lstStyle/>
          <a:p>
            <a:fld id="{608CC59D-C334-40F8-B902-6E7758075945}" type="datetimeFigureOut">
              <a:rPr lang="en-US" smtClean="0"/>
              <a:pPr/>
              <a:t>5/21/2024</a:t>
            </a:fld>
            <a:endParaRPr lang="en-US"/>
          </a:p>
        </p:txBody>
      </p:sp>
      <p:sp>
        <p:nvSpPr>
          <p:cNvPr id="6" name="Footer Placeholder 5">
            <a:extLst>
              <a:ext uri="{FF2B5EF4-FFF2-40B4-BE49-F238E27FC236}">
                <a16:creationId xmlns:a16="http://schemas.microsoft.com/office/drawing/2014/main" id="{22D3CC13-639F-45C1-BE27-0460CDF67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213BA-C0EF-46D9-9134-EC80EEC7D365}"/>
              </a:ext>
            </a:extLst>
          </p:cNvPr>
          <p:cNvSpPr>
            <a:spLocks noGrp="1"/>
          </p:cNvSpPr>
          <p:nvPr>
            <p:ph type="sldNum" sz="quarter" idx="12"/>
          </p:nvPr>
        </p:nvSpPr>
        <p:spPr/>
        <p:txBody>
          <a:bodyPr/>
          <a:lstStyle/>
          <a:p>
            <a:fld id="{B38223A3-FEE6-4BB6-A9CB-41C45084BB35}" type="slidenum">
              <a:rPr lang="en-US" smtClean="0"/>
              <a:pPr/>
              <a:t>‹#›</a:t>
            </a:fld>
            <a:endParaRPr lang="en-US"/>
          </a:p>
        </p:txBody>
      </p:sp>
    </p:spTree>
    <p:extLst>
      <p:ext uri="{BB962C8B-B14F-4D97-AF65-F5344CB8AC3E}">
        <p14:creationId xmlns:p14="http://schemas.microsoft.com/office/powerpoint/2010/main" val="373975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E35D3-FD5C-43AC-9998-5433E01DC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A3B62-A942-4E7F-BD36-866A16548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6C765-334F-4391-8F9F-81C4551B6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CC59D-C334-40F8-B902-6E7758075945}" type="datetimeFigureOut">
              <a:rPr lang="en-US" smtClean="0"/>
              <a:pPr/>
              <a:t>5/21/2024</a:t>
            </a:fld>
            <a:endParaRPr lang="en-US"/>
          </a:p>
        </p:txBody>
      </p:sp>
      <p:sp>
        <p:nvSpPr>
          <p:cNvPr id="5" name="Footer Placeholder 4">
            <a:extLst>
              <a:ext uri="{FF2B5EF4-FFF2-40B4-BE49-F238E27FC236}">
                <a16:creationId xmlns:a16="http://schemas.microsoft.com/office/drawing/2014/main" id="{A9BA1D1C-8311-417B-BC0F-1F7FA0B51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DB4570-7A98-4FD6-A5D4-11C86B318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223A3-FEE6-4BB6-A9CB-41C45084BB35}" type="slidenum">
              <a:rPr lang="en-US" smtClean="0"/>
              <a:pPr/>
              <a:t>‹#›</a:t>
            </a:fld>
            <a:endParaRPr lang="en-US"/>
          </a:p>
        </p:txBody>
      </p:sp>
    </p:spTree>
    <p:extLst>
      <p:ext uri="{BB962C8B-B14F-4D97-AF65-F5344CB8AC3E}">
        <p14:creationId xmlns:p14="http://schemas.microsoft.com/office/powerpoint/2010/main" val="2315485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794A7F5-54CE-4A3F-90AD-73A187410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239000"/>
          </a:xfrm>
          <a:prstGeom prst="rect">
            <a:avLst/>
          </a:prstGeom>
          <a:solidFill>
            <a:schemeClr val="bg1">
              <a:alpha val="90000"/>
            </a:schemeClr>
          </a:solidFill>
        </p:spPr>
      </p:pic>
      <p:sp>
        <p:nvSpPr>
          <p:cNvPr id="11" name="Arrow: Pentagon 10">
            <a:extLst>
              <a:ext uri="{FF2B5EF4-FFF2-40B4-BE49-F238E27FC236}">
                <a16:creationId xmlns:a16="http://schemas.microsoft.com/office/drawing/2014/main" id="{EA3A0A5C-5A77-49E4-80AC-6E9ECA21FA77}"/>
              </a:ext>
            </a:extLst>
          </p:cNvPr>
          <p:cNvSpPr/>
          <p:nvPr/>
        </p:nvSpPr>
        <p:spPr>
          <a:xfrm>
            <a:off x="0" y="591"/>
            <a:ext cx="7751618" cy="7239000"/>
          </a:xfrm>
          <a:prstGeom prst="homePlate">
            <a:avLst>
              <a:gd name="adj" fmla="val 31914"/>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Pentagon 14">
            <a:extLst>
              <a:ext uri="{FF2B5EF4-FFF2-40B4-BE49-F238E27FC236}">
                <a16:creationId xmlns:a16="http://schemas.microsoft.com/office/drawing/2014/main" id="{C4C5DC98-0758-4224-B9C9-F53F40AD24CE}"/>
              </a:ext>
            </a:extLst>
          </p:cNvPr>
          <p:cNvSpPr/>
          <p:nvPr/>
        </p:nvSpPr>
        <p:spPr>
          <a:xfrm>
            <a:off x="0" y="-5924"/>
            <a:ext cx="9593532" cy="7239000"/>
          </a:xfrm>
          <a:prstGeom prst="homePlate">
            <a:avLst>
              <a:gd name="adj" fmla="val 31914"/>
            </a:avLst>
          </a:prstGeom>
          <a:solidFill>
            <a:schemeClr val="tx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DFD0F00-1E5D-46E7-AC3A-D3B87B781B08}"/>
              </a:ext>
            </a:extLst>
          </p:cNvPr>
          <p:cNvSpPr/>
          <p:nvPr/>
        </p:nvSpPr>
        <p:spPr>
          <a:xfrm>
            <a:off x="9102930" y="0"/>
            <a:ext cx="3089070" cy="7239000"/>
          </a:xfrm>
          <a:custGeom>
            <a:avLst/>
            <a:gdLst>
              <a:gd name="connsiteX0" fmla="*/ 0 w 3089070"/>
              <a:gd name="connsiteY0" fmla="*/ 0 h 7239000"/>
              <a:gd name="connsiteX1" fmla="*/ 3089070 w 3089070"/>
              <a:gd name="connsiteY1" fmla="*/ 0 h 7239000"/>
              <a:gd name="connsiteX2" fmla="*/ 3089070 w 3089070"/>
              <a:gd name="connsiteY2" fmla="*/ 7239000 h 7239000"/>
              <a:gd name="connsiteX3" fmla="*/ 0 w 3089070"/>
              <a:gd name="connsiteY3" fmla="*/ 7239000 h 7239000"/>
              <a:gd name="connsiteX4" fmla="*/ 2310254 w 3089070"/>
              <a:gd name="connsiteY4" fmla="*/ 3619500 h 7239000"/>
              <a:gd name="connsiteX5" fmla="*/ 0 w 3089070"/>
              <a:gd name="connsiteY5" fmla="*/ 0 h 723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9070" h="7239000">
                <a:moveTo>
                  <a:pt x="0" y="0"/>
                </a:moveTo>
                <a:lnTo>
                  <a:pt x="3089070" y="0"/>
                </a:lnTo>
                <a:lnTo>
                  <a:pt x="3089070" y="7239000"/>
                </a:lnTo>
                <a:lnTo>
                  <a:pt x="0" y="7239000"/>
                </a:lnTo>
                <a:lnTo>
                  <a:pt x="2310254" y="3619500"/>
                </a:lnTo>
                <a:lnTo>
                  <a:pt x="0" y="0"/>
                </a:lnTo>
                <a:close/>
              </a:path>
            </a:pathLst>
          </a:cu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4E4735B5-9130-4D73-A228-38E7A96E9C66}"/>
              </a:ext>
            </a:extLst>
          </p:cNvPr>
          <p:cNvSpPr/>
          <p:nvPr/>
        </p:nvSpPr>
        <p:spPr>
          <a:xfrm>
            <a:off x="9615795" y="220709"/>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85388AC4-9FC8-4E9E-A07F-91A496EE3F0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86" r="36286"/>
          <a:stretch/>
        </p:blipFill>
        <p:spPr>
          <a:xfrm>
            <a:off x="9700198" y="-520674"/>
            <a:ext cx="2198383" cy="2198383"/>
          </a:xfrm>
          <a:prstGeom prst="rect">
            <a:avLst/>
          </a:prstGeom>
          <a:effectLst/>
        </p:spPr>
      </p:pic>
      <p:sp>
        <p:nvSpPr>
          <p:cNvPr id="25" name="Arrow: Pentagon 24">
            <a:extLst>
              <a:ext uri="{FF2B5EF4-FFF2-40B4-BE49-F238E27FC236}">
                <a16:creationId xmlns:a16="http://schemas.microsoft.com/office/drawing/2014/main" id="{85F06DAD-9DA6-4067-83B2-AA9BF3B103A5}"/>
              </a:ext>
            </a:extLst>
          </p:cNvPr>
          <p:cNvSpPr/>
          <p:nvPr/>
        </p:nvSpPr>
        <p:spPr>
          <a:xfrm>
            <a:off x="6252" y="-11848"/>
            <a:ext cx="11388436" cy="7239000"/>
          </a:xfrm>
          <a:prstGeom prst="homePlate">
            <a:avLst>
              <a:gd name="adj" fmla="val 31914"/>
            </a:avLst>
          </a:pr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95000"/>
                </a:schemeClr>
              </a:solidFill>
            </a:endParaRPr>
          </a:p>
        </p:txBody>
      </p:sp>
      <p:sp>
        <p:nvSpPr>
          <p:cNvPr id="24" name="Rectangle 23">
            <a:extLst>
              <a:ext uri="{FF2B5EF4-FFF2-40B4-BE49-F238E27FC236}">
                <a16:creationId xmlns:a16="http://schemas.microsoft.com/office/drawing/2014/main" id="{ECB32776-7FA4-45E3-8A89-9CF7AEB66CE2}"/>
              </a:ext>
            </a:extLst>
          </p:cNvPr>
          <p:cNvSpPr/>
          <p:nvPr/>
        </p:nvSpPr>
        <p:spPr>
          <a:xfrm>
            <a:off x="-250137" y="2626268"/>
            <a:ext cx="7067068" cy="1107996"/>
          </a:xfrm>
          <a:prstGeom prst="rect">
            <a:avLst/>
          </a:prstGeom>
          <a:noFill/>
        </p:spPr>
        <p:txBody>
          <a:bodyPr wrap="square" lIns="91440" tIns="45720" rIns="91440" bIns="45720">
            <a:spAutoFit/>
          </a:bodyPr>
          <a:lstStyle/>
          <a:p>
            <a:pPr algn="ctr"/>
            <a:r>
              <a:rPr lang="en-US" sz="6600" b="1" cap="none" spc="0" dirty="0">
                <a:ln w="0"/>
                <a:solidFill>
                  <a:schemeClr val="bg1">
                    <a:alpha val="81000"/>
                  </a:schemeClr>
                </a:solidFill>
                <a:effectLst>
                  <a:outerShdw blurRad="38100" dist="19050" dir="2700000" algn="tl" rotWithShape="0">
                    <a:schemeClr val="dk1">
                      <a:alpha val="40000"/>
                    </a:schemeClr>
                  </a:outerShdw>
                </a:effectLst>
                <a:latin typeface="Bahnschrift SemiLight" panose="020B0502040204020203" pitchFamily="34" charset="0"/>
                <a:cs typeface="Angsana New" panose="020B0502040204020203" pitchFamily="18" charset="-34"/>
              </a:rPr>
              <a:t>WELCOME</a:t>
            </a:r>
            <a:endParaRPr lang="en-US" sz="13800" b="1" cap="none" spc="0" dirty="0">
              <a:ln w="0"/>
              <a:solidFill>
                <a:schemeClr val="bg1">
                  <a:alpha val="81000"/>
                </a:schemeClr>
              </a:solidFill>
              <a:effectLst>
                <a:outerShdw blurRad="38100" dist="19050" dir="2700000" algn="tl" rotWithShape="0">
                  <a:schemeClr val="dk1">
                    <a:alpha val="40000"/>
                  </a:schemeClr>
                </a:outerShdw>
              </a:effectLst>
              <a:latin typeface="Bahnschrift SemiLight" panose="020B0502040204020203" pitchFamily="34" charset="0"/>
              <a:cs typeface="Angsana New" panose="020B0502040204020203" pitchFamily="18" charset="-34"/>
            </a:endParaRPr>
          </a:p>
        </p:txBody>
      </p:sp>
      <p:sp>
        <p:nvSpPr>
          <p:cNvPr id="26" name="Rectangle 25">
            <a:extLst>
              <a:ext uri="{FF2B5EF4-FFF2-40B4-BE49-F238E27FC236}">
                <a16:creationId xmlns:a16="http://schemas.microsoft.com/office/drawing/2014/main" id="{4F4D3CB4-B189-4A95-BE50-D65D40A4EA3E}"/>
              </a:ext>
            </a:extLst>
          </p:cNvPr>
          <p:cNvSpPr/>
          <p:nvPr/>
        </p:nvSpPr>
        <p:spPr>
          <a:xfrm>
            <a:off x="1638989" y="3748522"/>
            <a:ext cx="3795160" cy="338554"/>
          </a:xfrm>
          <a:prstGeom prst="rect">
            <a:avLst/>
          </a:prstGeom>
          <a:noFill/>
        </p:spPr>
        <p:txBody>
          <a:bodyPr wrap="square" lIns="91440" tIns="45720" rIns="91440" bIns="45720">
            <a:spAutoFit/>
          </a:bodyPr>
          <a:lstStyle/>
          <a:p>
            <a:r>
              <a:rPr lang="en-US" sz="1600" b="1" dirty="0">
                <a:ln w="0"/>
                <a:solidFill>
                  <a:schemeClr val="bg1">
                    <a:alpha val="80000"/>
                  </a:schemeClr>
                </a:solidFill>
                <a:effectLst>
                  <a:outerShdw blurRad="38100" dist="19050" dir="2700000" algn="tl" rotWithShape="0">
                    <a:schemeClr val="dk1">
                      <a:alpha val="40000"/>
                    </a:schemeClr>
                  </a:outerShdw>
                </a:effectLst>
                <a:latin typeface="AMGDT" panose="02000400000000000000" pitchFamily="2" charset="0"/>
                <a:cs typeface="Cordia New" panose="020B0502040204020203" pitchFamily="34" charset="-34"/>
              </a:rPr>
              <a:t>PDSA </a:t>
            </a:r>
            <a:r>
              <a:rPr lang="en-US" sz="1600" b="1" cap="none" spc="0" dirty="0">
                <a:ln w="0"/>
                <a:solidFill>
                  <a:schemeClr val="bg1">
                    <a:alpha val="80000"/>
                  </a:schemeClr>
                </a:solidFill>
                <a:effectLst>
                  <a:outerShdw blurRad="38100" dist="19050" dir="2700000" algn="tl" rotWithShape="0">
                    <a:schemeClr val="dk1">
                      <a:alpha val="40000"/>
                    </a:schemeClr>
                  </a:outerShdw>
                </a:effectLst>
                <a:latin typeface="AMGDT" panose="02000400000000000000" pitchFamily="2" charset="0"/>
                <a:cs typeface="Cordia New" panose="020B0502040204020203" pitchFamily="34" charset="-34"/>
              </a:rPr>
              <a:t>PROJECT PRESENTATION</a:t>
            </a:r>
          </a:p>
        </p:txBody>
      </p:sp>
      <p:sp>
        <p:nvSpPr>
          <p:cNvPr id="28" name="Oval 27">
            <a:extLst>
              <a:ext uri="{FF2B5EF4-FFF2-40B4-BE49-F238E27FC236}">
                <a16:creationId xmlns:a16="http://schemas.microsoft.com/office/drawing/2014/main" id="{EDC90219-ECDC-492F-A10A-53D5E27267A2}"/>
              </a:ext>
            </a:extLst>
          </p:cNvPr>
          <p:cNvSpPr/>
          <p:nvPr/>
        </p:nvSpPr>
        <p:spPr>
          <a:xfrm>
            <a:off x="644058" y="1024519"/>
            <a:ext cx="5278683" cy="5036074"/>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106AC0D8-895A-48B5-BCC9-4F25A8FE2977}"/>
              </a:ext>
            </a:extLst>
          </p:cNvPr>
          <p:cNvSpPr/>
          <p:nvPr/>
        </p:nvSpPr>
        <p:spPr>
          <a:xfrm>
            <a:off x="797312" y="1170730"/>
            <a:ext cx="4972173" cy="4743651"/>
          </a:xfrm>
          <a:prstGeom prst="ellipse">
            <a:avLst/>
          </a:prstGeom>
          <a:noFill/>
          <a:ln w="38100">
            <a:solidFill>
              <a:srgbClr val="0070C0">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endParaRPr>
          </a:p>
        </p:txBody>
      </p:sp>
      <p:sp>
        <p:nvSpPr>
          <p:cNvPr id="32" name="Oval 31">
            <a:extLst>
              <a:ext uri="{FF2B5EF4-FFF2-40B4-BE49-F238E27FC236}">
                <a16:creationId xmlns:a16="http://schemas.microsoft.com/office/drawing/2014/main" id="{EB4C5A14-B8E0-4E7A-8DA6-56D7076FC794}"/>
              </a:ext>
            </a:extLst>
          </p:cNvPr>
          <p:cNvSpPr/>
          <p:nvPr/>
        </p:nvSpPr>
        <p:spPr>
          <a:xfrm>
            <a:off x="523576" y="909575"/>
            <a:ext cx="5519643" cy="5265959"/>
          </a:xfrm>
          <a:prstGeom prst="ellipse">
            <a:avLst/>
          </a:prstGeom>
          <a:noFill/>
          <a:ln>
            <a:solidFill>
              <a:srgbClr val="0070C0">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7668CBD-EAA5-4773-BE24-B7C154F93210}"/>
              </a:ext>
            </a:extLst>
          </p:cNvPr>
          <p:cNvGrpSpPr/>
          <p:nvPr/>
        </p:nvGrpSpPr>
        <p:grpSpPr>
          <a:xfrm flipV="1">
            <a:off x="2848659" y="4479303"/>
            <a:ext cx="869475" cy="400491"/>
            <a:chOff x="2874873" y="1703392"/>
            <a:chExt cx="8057224" cy="3711256"/>
          </a:xfrm>
          <a:solidFill>
            <a:schemeClr val="bg1">
              <a:alpha val="73000"/>
            </a:schemeClr>
          </a:solidFill>
        </p:grpSpPr>
        <p:sp>
          <p:nvSpPr>
            <p:cNvPr id="42" name="Arrow: Chevron 41">
              <a:extLst>
                <a:ext uri="{FF2B5EF4-FFF2-40B4-BE49-F238E27FC236}">
                  <a16:creationId xmlns:a16="http://schemas.microsoft.com/office/drawing/2014/main" id="{505935AF-F3DB-432C-9341-ECA41B8091EF}"/>
                </a:ext>
              </a:extLst>
            </p:cNvPr>
            <p:cNvSpPr/>
            <p:nvPr/>
          </p:nvSpPr>
          <p:spPr>
            <a:xfrm>
              <a:off x="2874873" y="1703392"/>
              <a:ext cx="3089070" cy="3678324"/>
            </a:xfrm>
            <a:prstGeom prst="chevron">
              <a:avLst>
                <a:gd name="adj" fmla="val 5976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Chevron 42">
              <a:extLst>
                <a:ext uri="{FF2B5EF4-FFF2-40B4-BE49-F238E27FC236}">
                  <a16:creationId xmlns:a16="http://schemas.microsoft.com/office/drawing/2014/main" id="{68CA3364-EDDE-4B0B-84D3-F583284E15BB}"/>
                </a:ext>
              </a:extLst>
            </p:cNvPr>
            <p:cNvSpPr/>
            <p:nvPr/>
          </p:nvSpPr>
          <p:spPr>
            <a:xfrm>
              <a:off x="4527456" y="1709962"/>
              <a:ext cx="3089070" cy="3678324"/>
            </a:xfrm>
            <a:prstGeom prst="chevron">
              <a:avLst>
                <a:gd name="adj" fmla="val 5976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Arrow: Chevron 43">
              <a:extLst>
                <a:ext uri="{FF2B5EF4-FFF2-40B4-BE49-F238E27FC236}">
                  <a16:creationId xmlns:a16="http://schemas.microsoft.com/office/drawing/2014/main" id="{3A8C406C-0A94-4C9B-AC03-33C8009B948F}"/>
                </a:ext>
              </a:extLst>
            </p:cNvPr>
            <p:cNvSpPr/>
            <p:nvPr/>
          </p:nvSpPr>
          <p:spPr>
            <a:xfrm>
              <a:off x="6172878" y="1724476"/>
              <a:ext cx="3089070" cy="3678324"/>
            </a:xfrm>
            <a:prstGeom prst="chevron">
              <a:avLst>
                <a:gd name="adj" fmla="val 5976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Arrow: Chevron 44">
              <a:extLst>
                <a:ext uri="{FF2B5EF4-FFF2-40B4-BE49-F238E27FC236}">
                  <a16:creationId xmlns:a16="http://schemas.microsoft.com/office/drawing/2014/main" id="{24F8BF60-E236-4DC9-B2D1-FEBE29BA5D6F}"/>
                </a:ext>
              </a:extLst>
            </p:cNvPr>
            <p:cNvSpPr/>
            <p:nvPr/>
          </p:nvSpPr>
          <p:spPr>
            <a:xfrm>
              <a:off x="7843027" y="1736324"/>
              <a:ext cx="3089070" cy="3678324"/>
            </a:xfrm>
            <a:prstGeom prst="chevron">
              <a:avLst>
                <a:gd name="adj" fmla="val 5976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9" name="Rectangle 48">
            <a:extLst>
              <a:ext uri="{FF2B5EF4-FFF2-40B4-BE49-F238E27FC236}">
                <a16:creationId xmlns:a16="http://schemas.microsoft.com/office/drawing/2014/main" id="{67D159E3-D67C-4C3F-A5D3-0BD986A12582}"/>
              </a:ext>
            </a:extLst>
          </p:cNvPr>
          <p:cNvSpPr/>
          <p:nvPr/>
        </p:nvSpPr>
        <p:spPr>
          <a:xfrm>
            <a:off x="1518165" y="269279"/>
            <a:ext cx="2545317" cy="646331"/>
          </a:xfrm>
          <a:prstGeom prst="rect">
            <a:avLst/>
          </a:prstGeom>
          <a:noFill/>
        </p:spPr>
        <p:txBody>
          <a:bodyPr wrap="square" lIns="91440" tIns="45720" rIns="91440" bIns="45720">
            <a:spAutoFit/>
          </a:bodyPr>
          <a:lstStyle/>
          <a:p>
            <a:endParaRPr lang="en-US" sz="3600" b="1"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153313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6B94BCE6-5A37-44F1-BA3C-B439AE32D1BF}"/>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sp>
        <p:nvSpPr>
          <p:cNvPr id="7" name="Rectangle 6">
            <a:extLst>
              <a:ext uri="{FF2B5EF4-FFF2-40B4-BE49-F238E27FC236}">
                <a16:creationId xmlns:a16="http://schemas.microsoft.com/office/drawing/2014/main" id="{CDE5BA0B-B56B-495D-B3CB-DD906AFEC0D2}"/>
              </a:ext>
            </a:extLst>
          </p:cNvPr>
          <p:cNvSpPr/>
          <p:nvPr/>
        </p:nvSpPr>
        <p:spPr>
          <a:xfrm>
            <a:off x="0" y="-14068"/>
            <a:ext cx="12220136" cy="6872068"/>
          </a:xfrm>
          <a:prstGeom prst="rect">
            <a:avLst/>
          </a:prstGeom>
          <a:gradFill>
            <a:gsLst>
              <a:gs pos="22000">
                <a:schemeClr val="accent1">
                  <a:lumMod val="50000"/>
                  <a:alpha val="58000"/>
                </a:schemeClr>
              </a:gs>
              <a:gs pos="96000">
                <a:schemeClr val="accent1">
                  <a:lumMod val="30000"/>
                  <a:lumOff val="7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latin typeface="Arial Black" panose="020B0A04020102020204" pitchFamily="34" charset="0"/>
              </a:rPr>
              <a:t> </a:t>
            </a:r>
          </a:p>
          <a:p>
            <a:pPr algn="ctr"/>
            <a:r>
              <a:rPr lang="en-US" sz="8800" dirty="0">
                <a:latin typeface="Arial Black" panose="020B0A04020102020204" pitchFamily="34" charset="0"/>
              </a:rPr>
              <a:t>  </a:t>
            </a:r>
          </a:p>
        </p:txBody>
      </p:sp>
      <p:sp>
        <p:nvSpPr>
          <p:cNvPr id="10" name="Rectangle 9">
            <a:extLst>
              <a:ext uri="{FF2B5EF4-FFF2-40B4-BE49-F238E27FC236}">
                <a16:creationId xmlns:a16="http://schemas.microsoft.com/office/drawing/2014/main" id="{3833114A-3450-45F7-88F0-217D57A9E80D}"/>
              </a:ext>
            </a:extLst>
          </p:cNvPr>
          <p:cNvSpPr/>
          <p:nvPr/>
        </p:nvSpPr>
        <p:spPr>
          <a:xfrm>
            <a:off x="9592008" y="207457"/>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6AE26D77-BD28-4410-8F42-A177B9CFD9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86" r="36286"/>
          <a:stretch/>
        </p:blipFill>
        <p:spPr>
          <a:xfrm>
            <a:off x="9616308" y="-533925"/>
            <a:ext cx="2198383" cy="2198383"/>
          </a:xfrm>
          <a:prstGeom prst="rect">
            <a:avLst/>
          </a:prstGeom>
          <a:effectLst/>
        </p:spPr>
      </p:pic>
      <p:grpSp>
        <p:nvGrpSpPr>
          <p:cNvPr id="14" name="Group 13">
            <a:extLst>
              <a:ext uri="{FF2B5EF4-FFF2-40B4-BE49-F238E27FC236}">
                <a16:creationId xmlns:a16="http://schemas.microsoft.com/office/drawing/2014/main" id="{0A9C311D-AA8C-4B21-980B-91B12959B6A9}"/>
              </a:ext>
            </a:extLst>
          </p:cNvPr>
          <p:cNvGrpSpPr/>
          <p:nvPr/>
        </p:nvGrpSpPr>
        <p:grpSpPr>
          <a:xfrm>
            <a:off x="212324" y="104922"/>
            <a:ext cx="2198384" cy="892552"/>
            <a:chOff x="3961598" y="-743"/>
            <a:chExt cx="3770063" cy="1530656"/>
          </a:xfrm>
        </p:grpSpPr>
        <p:sp>
          <p:nvSpPr>
            <p:cNvPr id="15" name="Rectangle 14">
              <a:extLst>
                <a:ext uri="{FF2B5EF4-FFF2-40B4-BE49-F238E27FC236}">
                  <a16:creationId xmlns:a16="http://schemas.microsoft.com/office/drawing/2014/main" id="{7DAC508C-988F-4C40-90EF-A0A3BA64E685}"/>
                </a:ext>
              </a:extLst>
            </p:cNvPr>
            <p:cNvSpPr/>
            <p:nvPr/>
          </p:nvSpPr>
          <p:spPr>
            <a:xfrm>
              <a:off x="5277189" y="-743"/>
              <a:ext cx="2454472" cy="1530656"/>
            </a:xfrm>
            <a:prstGeom prst="rect">
              <a:avLst/>
            </a:prstGeom>
            <a:noFill/>
          </p:spPr>
          <p:txBody>
            <a:bodyPr wrap="squar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rPr>
                <a:t> </a:t>
              </a:r>
              <a:r>
                <a:rPr lang="en-US" sz="2000" b="1" dirty="0">
                  <a:ln w="0"/>
                  <a:solidFill>
                    <a:schemeClr val="bg1"/>
                  </a:solidFill>
                  <a:effectLst>
                    <a:outerShdw blurRad="38100" dist="19050" dir="2700000" algn="tl" rotWithShape="0">
                      <a:schemeClr val="dk1">
                        <a:alpha val="40000"/>
                      </a:schemeClr>
                    </a:outerShdw>
                  </a:effectLst>
                </a:rPr>
                <a:t>DAY</a:t>
              </a:r>
            </a:p>
            <a:p>
              <a:r>
                <a:rPr lang="en-US" sz="2000" b="1" dirty="0">
                  <a:ln w="0"/>
                  <a:solidFill>
                    <a:schemeClr val="bg1"/>
                  </a:solidFill>
                  <a:effectLst>
                    <a:outerShdw blurRad="38100" dist="19050" dir="2700000" algn="tl" rotWithShape="0">
                      <a:schemeClr val="dk1">
                        <a:alpha val="40000"/>
                      </a:schemeClr>
                    </a:outerShdw>
                  </a:effectLst>
                </a:rPr>
                <a:t> DREAMERS</a:t>
              </a:r>
              <a:endParaRPr lang="en-US" sz="2000" b="1" cap="none" spc="0" dirty="0">
                <a:ln w="0"/>
                <a:solidFill>
                  <a:schemeClr val="bg1"/>
                </a:solidFill>
                <a:effectLst>
                  <a:outerShdw blurRad="38100" dist="19050" dir="2700000" algn="tl" rotWithShape="0">
                    <a:schemeClr val="dk1">
                      <a:alpha val="40000"/>
                    </a:schemeClr>
                  </a:outerShdw>
                </a:effectLst>
              </a:endParaRPr>
            </a:p>
          </p:txBody>
        </p:sp>
        <p:pic>
          <p:nvPicPr>
            <p:cNvPr id="16" name="Picture 15">
              <a:extLst>
                <a:ext uri="{FF2B5EF4-FFF2-40B4-BE49-F238E27FC236}">
                  <a16:creationId xmlns:a16="http://schemas.microsoft.com/office/drawing/2014/main" id="{6754BF03-AD12-4D86-9284-FF31E3B1AE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1598" y="191928"/>
              <a:ext cx="1315590" cy="1291608"/>
            </a:xfrm>
            <a:prstGeom prst="rect">
              <a:avLst/>
            </a:prstGeom>
          </p:spPr>
        </p:pic>
      </p:grpSp>
      <p:grpSp>
        <p:nvGrpSpPr>
          <p:cNvPr id="2" name="Group 1">
            <a:extLst>
              <a:ext uri="{FF2B5EF4-FFF2-40B4-BE49-F238E27FC236}">
                <a16:creationId xmlns:a16="http://schemas.microsoft.com/office/drawing/2014/main" id="{326787B6-6DF1-4350-A491-5C285FB31E59}"/>
              </a:ext>
            </a:extLst>
          </p:cNvPr>
          <p:cNvGrpSpPr/>
          <p:nvPr/>
        </p:nvGrpSpPr>
        <p:grpSpPr>
          <a:xfrm>
            <a:off x="3810288" y="2476099"/>
            <a:ext cx="4571423" cy="2380841"/>
            <a:chOff x="3621714" y="2392972"/>
            <a:chExt cx="4571423" cy="2380841"/>
          </a:xfrm>
          <a:effectLst>
            <a:outerShdw blurRad="139700" dir="5400000" sx="105000" sy="105000" rotWithShape="0">
              <a:prstClr val="black">
                <a:alpha val="15000"/>
              </a:prstClr>
            </a:outerShdw>
          </a:effectLst>
        </p:grpSpPr>
        <p:sp>
          <p:nvSpPr>
            <p:cNvPr id="8" name="TextBox 7">
              <a:extLst>
                <a:ext uri="{FF2B5EF4-FFF2-40B4-BE49-F238E27FC236}">
                  <a16:creationId xmlns:a16="http://schemas.microsoft.com/office/drawing/2014/main" id="{B8F80DEE-1644-4E6B-AD01-D3F7F69A8FBB}"/>
                </a:ext>
              </a:extLst>
            </p:cNvPr>
            <p:cNvSpPr txBox="1"/>
            <p:nvPr/>
          </p:nvSpPr>
          <p:spPr>
            <a:xfrm>
              <a:off x="3621714" y="2407040"/>
              <a:ext cx="1139483" cy="1446550"/>
            </a:xfrm>
            <a:prstGeom prst="rect">
              <a:avLst/>
            </a:prstGeom>
            <a:noFill/>
          </p:spPr>
          <p:txBody>
            <a:bodyPr wrap="square" rtlCol="0">
              <a:spAutoFit/>
            </a:bodyPr>
            <a:lstStyle/>
            <a:p>
              <a:r>
                <a:rPr lang="en-US" sz="8800" dirty="0">
                  <a:solidFill>
                    <a:schemeClr val="accent1">
                      <a:lumMod val="40000"/>
                      <a:lumOff val="60000"/>
                    </a:schemeClr>
                  </a:solidFill>
                  <a:latin typeface="Arial Black" panose="020B0A04020102020204" pitchFamily="34" charset="0"/>
                </a:rPr>
                <a:t>T</a:t>
              </a:r>
              <a:r>
                <a:rPr lang="en-US" sz="8800" dirty="0">
                  <a:latin typeface="Arial Black" panose="020B0A04020102020204" pitchFamily="34" charset="0"/>
                </a:rPr>
                <a:t> </a:t>
              </a:r>
            </a:p>
          </p:txBody>
        </p:sp>
        <p:sp>
          <p:nvSpPr>
            <p:cNvPr id="9" name="TextBox 8">
              <a:extLst>
                <a:ext uri="{FF2B5EF4-FFF2-40B4-BE49-F238E27FC236}">
                  <a16:creationId xmlns:a16="http://schemas.microsoft.com/office/drawing/2014/main" id="{4BCAD3F0-BC5C-4DA6-9C3B-CD9818DB372B}"/>
                </a:ext>
              </a:extLst>
            </p:cNvPr>
            <p:cNvSpPr txBox="1"/>
            <p:nvPr/>
          </p:nvSpPr>
          <p:spPr>
            <a:xfrm>
              <a:off x="4381369" y="2407040"/>
              <a:ext cx="1124026" cy="1446550"/>
            </a:xfrm>
            <a:prstGeom prst="rect">
              <a:avLst/>
            </a:prstGeom>
            <a:noFill/>
          </p:spPr>
          <p:txBody>
            <a:bodyPr wrap="none" rtlCol="0">
              <a:spAutoFit/>
            </a:bodyPr>
            <a:lstStyle/>
            <a:p>
              <a:r>
                <a:rPr lang="en-US" sz="8800" dirty="0">
                  <a:solidFill>
                    <a:schemeClr val="bg1"/>
                  </a:solidFill>
                  <a:latin typeface="Arial Black" panose="020B0A04020102020204" pitchFamily="34" charset="0"/>
                </a:rPr>
                <a:t>H</a:t>
              </a:r>
            </a:p>
          </p:txBody>
        </p:sp>
        <p:sp>
          <p:nvSpPr>
            <p:cNvPr id="21" name="TextBox 20">
              <a:extLst>
                <a:ext uri="{FF2B5EF4-FFF2-40B4-BE49-F238E27FC236}">
                  <a16:creationId xmlns:a16="http://schemas.microsoft.com/office/drawing/2014/main" id="{07A5224D-CD15-48FC-A653-E1B1B3AA9DAE}"/>
                </a:ext>
              </a:extLst>
            </p:cNvPr>
            <p:cNvSpPr txBox="1"/>
            <p:nvPr/>
          </p:nvSpPr>
          <p:spPr>
            <a:xfrm>
              <a:off x="5280312" y="2392972"/>
              <a:ext cx="1012874" cy="1446550"/>
            </a:xfrm>
            <a:prstGeom prst="rect">
              <a:avLst/>
            </a:prstGeom>
            <a:noFill/>
          </p:spPr>
          <p:txBody>
            <a:bodyPr wrap="square" rtlCol="0">
              <a:spAutoFit/>
            </a:bodyPr>
            <a:lstStyle/>
            <a:p>
              <a:r>
                <a:rPr lang="en-US" sz="8800" dirty="0">
                  <a:solidFill>
                    <a:schemeClr val="bg1"/>
                  </a:solidFill>
                  <a:latin typeface="Arial Black" panose="020B0A04020102020204" pitchFamily="34" charset="0"/>
                </a:rPr>
                <a:t>A</a:t>
              </a:r>
            </a:p>
          </p:txBody>
        </p:sp>
        <p:sp>
          <p:nvSpPr>
            <p:cNvPr id="22" name="TextBox 21">
              <a:extLst>
                <a:ext uri="{FF2B5EF4-FFF2-40B4-BE49-F238E27FC236}">
                  <a16:creationId xmlns:a16="http://schemas.microsoft.com/office/drawing/2014/main" id="{94EC1FC9-8679-477B-B160-4FE27F2B45FE}"/>
                </a:ext>
              </a:extLst>
            </p:cNvPr>
            <p:cNvSpPr txBox="1"/>
            <p:nvPr/>
          </p:nvSpPr>
          <p:spPr>
            <a:xfrm>
              <a:off x="6122850" y="2392972"/>
              <a:ext cx="1124026" cy="1446550"/>
            </a:xfrm>
            <a:prstGeom prst="rect">
              <a:avLst/>
            </a:prstGeom>
            <a:noFill/>
          </p:spPr>
          <p:txBody>
            <a:bodyPr wrap="none" rtlCol="0">
              <a:spAutoFit/>
            </a:bodyPr>
            <a:lstStyle/>
            <a:p>
              <a:r>
                <a:rPr lang="en-US" sz="8800" dirty="0">
                  <a:solidFill>
                    <a:schemeClr val="bg1"/>
                  </a:solidFill>
                  <a:latin typeface="Arial Black" panose="020B0A04020102020204" pitchFamily="34" charset="0"/>
                </a:rPr>
                <a:t>N</a:t>
              </a:r>
            </a:p>
          </p:txBody>
        </p:sp>
        <p:sp>
          <p:nvSpPr>
            <p:cNvPr id="23" name="TextBox 22">
              <a:extLst>
                <a:ext uri="{FF2B5EF4-FFF2-40B4-BE49-F238E27FC236}">
                  <a16:creationId xmlns:a16="http://schemas.microsoft.com/office/drawing/2014/main" id="{8402867A-0861-47D5-9BB1-8D206523D841}"/>
                </a:ext>
              </a:extLst>
            </p:cNvPr>
            <p:cNvSpPr txBox="1"/>
            <p:nvPr/>
          </p:nvSpPr>
          <p:spPr>
            <a:xfrm>
              <a:off x="6985215" y="2392972"/>
              <a:ext cx="1124026" cy="1446550"/>
            </a:xfrm>
            <a:prstGeom prst="rect">
              <a:avLst/>
            </a:prstGeom>
            <a:noFill/>
            <a:effectLst>
              <a:outerShdw blurRad="368300" dist="749300" dir="8100000" sx="126000" sy="126000" kx="800400" algn="br" rotWithShape="0">
                <a:schemeClr val="tx1">
                  <a:alpha val="20000"/>
                </a:schemeClr>
              </a:outerShdw>
            </a:effectLst>
          </p:spPr>
          <p:txBody>
            <a:bodyPr wrap="none" rtlCol="0">
              <a:spAutoFit/>
            </a:bodyPr>
            <a:lstStyle/>
            <a:p>
              <a:r>
                <a:rPr lang="en-US" sz="8800" dirty="0">
                  <a:solidFill>
                    <a:schemeClr val="bg1"/>
                  </a:solidFill>
                  <a:latin typeface="Arial Black" panose="020B0A04020102020204" pitchFamily="34" charset="0"/>
                </a:rPr>
                <a:t>K</a:t>
              </a:r>
            </a:p>
          </p:txBody>
        </p:sp>
        <p:sp>
          <p:nvSpPr>
            <p:cNvPr id="26" name="TextBox 25">
              <a:extLst>
                <a:ext uri="{FF2B5EF4-FFF2-40B4-BE49-F238E27FC236}">
                  <a16:creationId xmlns:a16="http://schemas.microsoft.com/office/drawing/2014/main" id="{A16AB970-4E3A-4A14-ABF9-E8CC925A0E9C}"/>
                </a:ext>
              </a:extLst>
            </p:cNvPr>
            <p:cNvSpPr txBox="1"/>
            <p:nvPr/>
          </p:nvSpPr>
          <p:spPr>
            <a:xfrm>
              <a:off x="7053654" y="3327260"/>
              <a:ext cx="1139483" cy="1446550"/>
            </a:xfrm>
            <a:prstGeom prst="rect">
              <a:avLst/>
            </a:prstGeom>
            <a:noFill/>
          </p:spPr>
          <p:txBody>
            <a:bodyPr wrap="square" rtlCol="0">
              <a:spAutoFit/>
            </a:bodyPr>
            <a:lstStyle/>
            <a:p>
              <a:r>
                <a:rPr lang="en-US" sz="8800" dirty="0">
                  <a:solidFill>
                    <a:schemeClr val="bg1"/>
                  </a:solidFill>
                  <a:latin typeface="Arial Black" panose="020B0A04020102020204" pitchFamily="34" charset="0"/>
                </a:rPr>
                <a:t>U</a:t>
              </a:r>
              <a:r>
                <a:rPr lang="en-US" sz="8800" dirty="0">
                  <a:latin typeface="Arial Black" panose="020B0A04020102020204" pitchFamily="34" charset="0"/>
                </a:rPr>
                <a:t> </a:t>
              </a:r>
            </a:p>
          </p:txBody>
        </p:sp>
        <p:sp>
          <p:nvSpPr>
            <p:cNvPr id="27" name="TextBox 26">
              <a:extLst>
                <a:ext uri="{FF2B5EF4-FFF2-40B4-BE49-F238E27FC236}">
                  <a16:creationId xmlns:a16="http://schemas.microsoft.com/office/drawing/2014/main" id="{B1003952-FF75-417F-85A3-75845447F7E9}"/>
                </a:ext>
              </a:extLst>
            </p:cNvPr>
            <p:cNvSpPr txBox="1"/>
            <p:nvPr/>
          </p:nvSpPr>
          <p:spPr>
            <a:xfrm>
              <a:off x="6201066" y="3327263"/>
              <a:ext cx="1139483" cy="1446550"/>
            </a:xfrm>
            <a:prstGeom prst="rect">
              <a:avLst/>
            </a:prstGeom>
            <a:noFill/>
          </p:spPr>
          <p:txBody>
            <a:bodyPr wrap="square" rtlCol="0">
              <a:spAutoFit/>
            </a:bodyPr>
            <a:lstStyle/>
            <a:p>
              <a:r>
                <a:rPr lang="en-US" sz="8800" dirty="0">
                  <a:solidFill>
                    <a:schemeClr val="bg1"/>
                  </a:solidFill>
                  <a:latin typeface="Arial Black" panose="020B0A04020102020204" pitchFamily="34" charset="0"/>
                </a:rPr>
                <a:t>O </a:t>
              </a:r>
            </a:p>
          </p:txBody>
        </p:sp>
        <p:sp>
          <p:nvSpPr>
            <p:cNvPr id="28" name="TextBox 27">
              <a:extLst>
                <a:ext uri="{FF2B5EF4-FFF2-40B4-BE49-F238E27FC236}">
                  <a16:creationId xmlns:a16="http://schemas.microsoft.com/office/drawing/2014/main" id="{384EC0BA-8CC1-446F-BA88-8BFBACF1B3E7}"/>
                </a:ext>
              </a:extLst>
            </p:cNvPr>
            <p:cNvSpPr txBox="1"/>
            <p:nvPr/>
          </p:nvSpPr>
          <p:spPr>
            <a:xfrm>
              <a:off x="5465405" y="3322571"/>
              <a:ext cx="1139483" cy="1446550"/>
            </a:xfrm>
            <a:prstGeom prst="rect">
              <a:avLst/>
            </a:prstGeom>
            <a:noFill/>
          </p:spPr>
          <p:txBody>
            <a:bodyPr wrap="square" rtlCol="0">
              <a:spAutoFit/>
            </a:bodyPr>
            <a:lstStyle/>
            <a:p>
              <a:r>
                <a:rPr lang="en-US" sz="8800" dirty="0">
                  <a:solidFill>
                    <a:schemeClr val="accent1">
                      <a:lumMod val="40000"/>
                      <a:lumOff val="60000"/>
                    </a:schemeClr>
                  </a:solidFill>
                  <a:latin typeface="Arial Black" panose="020B0A04020102020204" pitchFamily="34" charset="0"/>
                </a:rPr>
                <a:t>Y</a:t>
              </a:r>
              <a:r>
                <a:rPr lang="en-US" sz="8800" dirty="0">
                  <a:latin typeface="Arial Black" panose="020B0A04020102020204" pitchFamily="34" charset="0"/>
                </a:rPr>
                <a:t> </a:t>
              </a:r>
            </a:p>
          </p:txBody>
        </p:sp>
      </p:grpSp>
      <p:sp>
        <p:nvSpPr>
          <p:cNvPr id="3" name="Rectangle 2">
            <a:extLst>
              <a:ext uri="{FF2B5EF4-FFF2-40B4-BE49-F238E27FC236}">
                <a16:creationId xmlns:a16="http://schemas.microsoft.com/office/drawing/2014/main" id="{AAFC288D-4C77-4F59-BFD6-BD4625D89832}"/>
              </a:ext>
            </a:extLst>
          </p:cNvPr>
          <p:cNvSpPr/>
          <p:nvPr/>
        </p:nvSpPr>
        <p:spPr>
          <a:xfrm>
            <a:off x="3690230" y="4704861"/>
            <a:ext cx="5066979" cy="461665"/>
          </a:xfrm>
          <a:prstGeom prst="rect">
            <a:avLst/>
          </a:prstGeom>
          <a:noFill/>
        </p:spPr>
        <p:txBody>
          <a:bodyPr wrap="square" lIns="91440" tIns="45720" rIns="91440" bIns="45720">
            <a:spAutoFit/>
          </a:bodyPr>
          <a:lstStyle/>
          <a:p>
            <a:pPr algn="ctr"/>
            <a:r>
              <a:rPr lang="en-US" sz="2400" b="0" cap="none" spc="0" dirty="0">
                <a:ln w="0"/>
                <a:solidFill>
                  <a:schemeClr val="accent1">
                    <a:lumMod val="40000"/>
                    <a:lumOff val="60000"/>
                  </a:schemeClr>
                </a:solidFill>
                <a:effectLst>
                  <a:outerShdw blurRad="38100" dist="19050" dir="2700000" algn="tl" rotWithShape="0">
                    <a:schemeClr val="dk1">
                      <a:alpha val="40000"/>
                    </a:schemeClr>
                  </a:outerShdw>
                </a:effectLst>
              </a:rPr>
              <a:t>THANK YOU FOR THE ATTENTION</a:t>
            </a:r>
          </a:p>
        </p:txBody>
      </p:sp>
    </p:spTree>
    <p:extLst>
      <p:ext uri="{BB962C8B-B14F-4D97-AF65-F5344CB8AC3E}">
        <p14:creationId xmlns:p14="http://schemas.microsoft.com/office/powerpoint/2010/main" val="2082687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20" name="Content Placeholder 19">
            <a:extLst>
              <a:ext uri="{FF2B5EF4-FFF2-40B4-BE49-F238E27FC236}">
                <a16:creationId xmlns:a16="http://schemas.microsoft.com/office/drawing/2014/main" id="{369093A1-8091-4220-B21F-B960A296AF6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82" b="1226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1" name="Rectangle 20">
            <a:extLst>
              <a:ext uri="{FF2B5EF4-FFF2-40B4-BE49-F238E27FC236}">
                <a16:creationId xmlns:a16="http://schemas.microsoft.com/office/drawing/2014/main" id="{2E824DB7-C7D8-4CB6-B8CE-0FEAB40EC946}"/>
              </a:ext>
            </a:extLst>
          </p:cNvPr>
          <p:cNvSpPr/>
          <p:nvPr/>
        </p:nvSpPr>
        <p:spPr>
          <a:xfrm>
            <a:off x="0" y="1"/>
            <a:ext cx="12192000" cy="6857999"/>
          </a:xfrm>
          <a:prstGeom prst="rect">
            <a:avLst/>
          </a:prstGeom>
          <a:solidFill>
            <a:schemeClr val="tx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Rectangle 6">
            <a:extLst>
              <a:ext uri="{FF2B5EF4-FFF2-40B4-BE49-F238E27FC236}">
                <a16:creationId xmlns:a16="http://schemas.microsoft.com/office/drawing/2014/main" id="{CF04309E-DBFB-4BAC-B641-7B1645A43B05}"/>
              </a:ext>
            </a:extLst>
          </p:cNvPr>
          <p:cNvSpPr/>
          <p:nvPr/>
        </p:nvSpPr>
        <p:spPr>
          <a:xfrm>
            <a:off x="9615795" y="220709"/>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8" name="Picture 7">
            <a:extLst>
              <a:ext uri="{FF2B5EF4-FFF2-40B4-BE49-F238E27FC236}">
                <a16:creationId xmlns:a16="http://schemas.microsoft.com/office/drawing/2014/main" id="{ACF20438-E9DA-4225-9718-0B286ED805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86" r="36286"/>
          <a:stretch/>
        </p:blipFill>
        <p:spPr>
          <a:xfrm>
            <a:off x="9700198" y="-520674"/>
            <a:ext cx="2198383" cy="2198383"/>
          </a:xfrm>
          <a:prstGeom prst="rect">
            <a:avLst/>
          </a:prstGeom>
          <a:effectLst/>
        </p:spPr>
      </p:pic>
      <p:grpSp>
        <p:nvGrpSpPr>
          <p:cNvPr id="27" name="Group 26">
            <a:extLst>
              <a:ext uri="{FF2B5EF4-FFF2-40B4-BE49-F238E27FC236}">
                <a16:creationId xmlns:a16="http://schemas.microsoft.com/office/drawing/2014/main" id="{679B286D-E006-4053-9454-4864225D6BC3}"/>
              </a:ext>
            </a:extLst>
          </p:cNvPr>
          <p:cNvGrpSpPr/>
          <p:nvPr/>
        </p:nvGrpSpPr>
        <p:grpSpPr>
          <a:xfrm>
            <a:off x="293419" y="220709"/>
            <a:ext cx="3770063" cy="1291608"/>
            <a:chOff x="3961598" y="191928"/>
            <a:chExt cx="3770063" cy="1291608"/>
          </a:xfrm>
        </p:grpSpPr>
        <p:sp>
          <p:nvSpPr>
            <p:cNvPr id="9" name="Rectangle 8">
              <a:extLst>
                <a:ext uri="{FF2B5EF4-FFF2-40B4-BE49-F238E27FC236}">
                  <a16:creationId xmlns:a16="http://schemas.microsoft.com/office/drawing/2014/main" id="{85CA8407-13BA-4D33-B559-85E884F30322}"/>
                </a:ext>
              </a:extLst>
            </p:cNvPr>
            <p:cNvSpPr/>
            <p:nvPr/>
          </p:nvSpPr>
          <p:spPr>
            <a:xfrm>
              <a:off x="5186344" y="240498"/>
              <a:ext cx="2545317" cy="1200329"/>
            </a:xfrm>
            <a:prstGeom prst="rect">
              <a:avLst/>
            </a:prstGeom>
            <a:noFill/>
          </p:spPr>
          <p:txBody>
            <a:bodyPr wrap="squar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rPr>
                <a:t> </a:t>
              </a:r>
              <a:r>
                <a:rPr lang="en-US" sz="3600" b="1" dirty="0">
                  <a:ln w="0"/>
                  <a:solidFill>
                    <a:schemeClr val="bg1"/>
                  </a:solidFill>
                  <a:effectLst>
                    <a:outerShdw blurRad="38100" dist="19050" dir="2700000" algn="tl" rotWithShape="0">
                      <a:schemeClr val="dk1">
                        <a:alpha val="40000"/>
                      </a:schemeClr>
                    </a:outerShdw>
                  </a:effectLst>
                </a:rPr>
                <a:t>DAY</a:t>
              </a:r>
            </a:p>
            <a:p>
              <a:r>
                <a:rPr lang="en-US" sz="3600" b="1" dirty="0">
                  <a:ln w="0"/>
                  <a:solidFill>
                    <a:schemeClr val="bg1"/>
                  </a:solidFill>
                  <a:effectLst>
                    <a:outerShdw blurRad="38100" dist="19050" dir="2700000" algn="tl" rotWithShape="0">
                      <a:schemeClr val="dk1">
                        <a:alpha val="40000"/>
                      </a:schemeClr>
                    </a:outerShdw>
                  </a:effectLst>
                </a:rPr>
                <a:t> DREAMERS</a:t>
              </a:r>
              <a:endParaRPr lang="en-US" sz="3600" b="1" cap="none" spc="0" dirty="0">
                <a:ln w="0"/>
                <a:solidFill>
                  <a:schemeClr val="bg1"/>
                </a:solidFill>
                <a:effectLst>
                  <a:outerShdw blurRad="38100" dist="19050" dir="2700000" algn="tl" rotWithShape="0">
                    <a:schemeClr val="dk1">
                      <a:alpha val="40000"/>
                    </a:schemeClr>
                  </a:outerShdw>
                </a:effectLst>
              </a:endParaRPr>
            </a:p>
          </p:txBody>
        </p:sp>
        <p:pic>
          <p:nvPicPr>
            <p:cNvPr id="15" name="Picture 14">
              <a:extLst>
                <a:ext uri="{FF2B5EF4-FFF2-40B4-BE49-F238E27FC236}">
                  <a16:creationId xmlns:a16="http://schemas.microsoft.com/office/drawing/2014/main" id="{9B414BF5-7554-4C84-83E8-2F7D441577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1598" y="191928"/>
              <a:ext cx="1315590" cy="1291608"/>
            </a:xfrm>
            <a:prstGeom prst="rect">
              <a:avLst/>
            </a:prstGeom>
          </p:spPr>
        </p:pic>
      </p:grpSp>
      <p:sp>
        <p:nvSpPr>
          <p:cNvPr id="30" name="Rectangle 29">
            <a:extLst>
              <a:ext uri="{FF2B5EF4-FFF2-40B4-BE49-F238E27FC236}">
                <a16:creationId xmlns:a16="http://schemas.microsoft.com/office/drawing/2014/main" id="{4C61D13C-F9FB-417E-BD7B-F1F9ABDDBA7A}"/>
              </a:ext>
            </a:extLst>
          </p:cNvPr>
          <p:cNvSpPr/>
          <p:nvPr/>
        </p:nvSpPr>
        <p:spPr>
          <a:xfrm>
            <a:off x="3431465" y="4869747"/>
            <a:ext cx="970137" cy="400110"/>
          </a:xfrm>
          <a:prstGeom prst="rect">
            <a:avLst/>
          </a:prstGeom>
          <a:noFill/>
        </p:spPr>
        <p:txBody>
          <a:bodyPr wrap="none" lIns="91440" tIns="45720" rIns="91440" bIns="45720">
            <a:spAutoFit/>
          </a:bodyPr>
          <a:lstStyle/>
          <a:p>
            <a:pPr algn="ctr"/>
            <a:r>
              <a:rPr lang="en-US" sz="2000" dirty="0">
                <a:ln w="0"/>
                <a:solidFill>
                  <a:schemeClr val="bg1"/>
                </a:solidFill>
                <a:effectLst>
                  <a:outerShdw blurRad="38100" dist="19050" dir="2700000" algn="tl" rotWithShape="0">
                    <a:schemeClr val="dk1">
                      <a:alpha val="40000"/>
                    </a:schemeClr>
                  </a:outerShdw>
                </a:effectLst>
              </a:rPr>
              <a:t>LAHIRU</a:t>
            </a:r>
            <a:endParaRPr lang="en-US" sz="3200" b="0" cap="none" spc="0" dirty="0">
              <a:ln w="0"/>
              <a:solidFill>
                <a:schemeClr val="bg1"/>
              </a:solidFill>
              <a:effectLst>
                <a:outerShdw blurRad="38100" dist="19050" dir="2700000" algn="tl" rotWithShape="0">
                  <a:schemeClr val="dk1">
                    <a:alpha val="40000"/>
                  </a:schemeClr>
                </a:outerShdw>
              </a:effectLst>
            </a:endParaRPr>
          </a:p>
        </p:txBody>
      </p:sp>
      <p:sp>
        <p:nvSpPr>
          <p:cNvPr id="34" name="Rectangle 33">
            <a:extLst>
              <a:ext uri="{FF2B5EF4-FFF2-40B4-BE49-F238E27FC236}">
                <a16:creationId xmlns:a16="http://schemas.microsoft.com/office/drawing/2014/main" id="{46C1DE25-E871-4607-87D1-313D926073A0}"/>
              </a:ext>
            </a:extLst>
          </p:cNvPr>
          <p:cNvSpPr/>
          <p:nvPr/>
        </p:nvSpPr>
        <p:spPr>
          <a:xfrm>
            <a:off x="6993450" y="4829611"/>
            <a:ext cx="720069" cy="400110"/>
          </a:xfrm>
          <a:prstGeom prst="rect">
            <a:avLst/>
          </a:prstGeom>
          <a:noFill/>
        </p:spPr>
        <p:txBody>
          <a:bodyPr wrap="none" lIns="91440" tIns="45720" rIns="91440" bIns="45720">
            <a:spAutoFit/>
          </a:bodyPr>
          <a:lstStyle/>
          <a:p>
            <a:pPr algn="ctr"/>
            <a:r>
              <a:rPr lang="en-US" sz="2000" b="0" cap="none" spc="0" dirty="0">
                <a:ln w="0"/>
                <a:solidFill>
                  <a:schemeClr val="bg1"/>
                </a:solidFill>
                <a:effectLst>
                  <a:outerShdw blurRad="38100" dist="19050" dir="2700000" algn="tl" rotWithShape="0">
                    <a:schemeClr val="dk1">
                      <a:alpha val="40000"/>
                    </a:schemeClr>
                  </a:outerShdw>
                </a:effectLst>
              </a:rPr>
              <a:t>ASIRI</a:t>
            </a:r>
          </a:p>
        </p:txBody>
      </p:sp>
      <p:cxnSp>
        <p:nvCxnSpPr>
          <p:cNvPr id="45" name="Straight Connector 44">
            <a:extLst>
              <a:ext uri="{FF2B5EF4-FFF2-40B4-BE49-F238E27FC236}">
                <a16:creationId xmlns:a16="http://schemas.microsoft.com/office/drawing/2014/main" id="{C8293B3D-8B97-4699-B296-CFE839526038}"/>
              </a:ext>
            </a:extLst>
          </p:cNvPr>
          <p:cNvCxnSpPr>
            <a:cxnSpLocks/>
            <a:endCxn id="52" idx="3"/>
          </p:cNvCxnSpPr>
          <p:nvPr/>
        </p:nvCxnSpPr>
        <p:spPr>
          <a:xfrm>
            <a:off x="4486660" y="4133802"/>
            <a:ext cx="2389280" cy="273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99187228-6B56-4B95-A3AB-F1D304696F64}"/>
              </a:ext>
            </a:extLst>
          </p:cNvPr>
          <p:cNvPicPr>
            <a:picLocks noChangeAspect="1"/>
          </p:cNvPicPr>
          <p:nvPr/>
        </p:nvPicPr>
        <p:blipFill>
          <a:blip r:embed="rId5">
            <a:extLst>
              <a:ext uri="{28A0092B-C50C-407E-A947-70E740481C1C}">
                <a14:useLocalDpi xmlns:a14="http://schemas.microsoft.com/office/drawing/2010/main" val="0"/>
              </a:ext>
            </a:extLst>
          </a:blip>
          <a:srcRect l="3041" t="30989" r="50000" b="33792"/>
          <a:stretch>
            <a:fillRect/>
          </a:stretch>
        </p:blipFill>
        <p:spPr>
          <a:xfrm>
            <a:off x="3411282" y="3585754"/>
            <a:ext cx="1057584" cy="1057584"/>
          </a:xfrm>
          <a:custGeom>
            <a:avLst/>
            <a:gdLst>
              <a:gd name="connsiteX0" fmla="*/ 528792 w 1057584"/>
              <a:gd name="connsiteY0" fmla="*/ 0 h 1057584"/>
              <a:gd name="connsiteX1" fmla="*/ 1057584 w 1057584"/>
              <a:gd name="connsiteY1" fmla="*/ 528792 h 1057584"/>
              <a:gd name="connsiteX2" fmla="*/ 528792 w 1057584"/>
              <a:gd name="connsiteY2" fmla="*/ 1057584 h 1057584"/>
              <a:gd name="connsiteX3" fmla="*/ 0 w 1057584"/>
              <a:gd name="connsiteY3" fmla="*/ 528792 h 1057584"/>
              <a:gd name="connsiteX4" fmla="*/ 528792 w 1057584"/>
              <a:gd name="connsiteY4" fmla="*/ 0 h 105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584" h="1057584">
                <a:moveTo>
                  <a:pt x="528792" y="0"/>
                </a:moveTo>
                <a:cubicBezTo>
                  <a:pt x="820836" y="0"/>
                  <a:pt x="1057584" y="236748"/>
                  <a:pt x="1057584" y="528792"/>
                </a:cubicBezTo>
                <a:cubicBezTo>
                  <a:pt x="1057584" y="820836"/>
                  <a:pt x="820836" y="1057584"/>
                  <a:pt x="528792" y="1057584"/>
                </a:cubicBezTo>
                <a:cubicBezTo>
                  <a:pt x="236748" y="1057584"/>
                  <a:pt x="0" y="820836"/>
                  <a:pt x="0" y="528792"/>
                </a:cubicBezTo>
                <a:cubicBezTo>
                  <a:pt x="0" y="236748"/>
                  <a:pt x="236748" y="0"/>
                  <a:pt x="528792" y="0"/>
                </a:cubicBezTo>
                <a:close/>
              </a:path>
            </a:pathLst>
          </a:custGeom>
        </p:spPr>
      </p:pic>
      <p:pic>
        <p:nvPicPr>
          <p:cNvPr id="52" name="Picture 51">
            <a:extLst>
              <a:ext uri="{FF2B5EF4-FFF2-40B4-BE49-F238E27FC236}">
                <a16:creationId xmlns:a16="http://schemas.microsoft.com/office/drawing/2014/main" id="{2159A6CC-35CF-40DD-88E6-DE9410D0954D}"/>
              </a:ext>
            </a:extLst>
          </p:cNvPr>
          <p:cNvPicPr>
            <a:picLocks noChangeAspect="1"/>
          </p:cNvPicPr>
          <p:nvPr/>
        </p:nvPicPr>
        <p:blipFill>
          <a:blip r:embed="rId6">
            <a:extLst>
              <a:ext uri="{28A0092B-C50C-407E-A947-70E740481C1C}">
                <a14:useLocalDpi xmlns:a14="http://schemas.microsoft.com/office/drawing/2010/main" val="0"/>
              </a:ext>
            </a:extLst>
          </a:blip>
          <a:srcRect r="31082" b="31082"/>
          <a:stretch>
            <a:fillRect/>
          </a:stretch>
        </p:blipFill>
        <p:spPr>
          <a:xfrm>
            <a:off x="6875940" y="3632389"/>
            <a:ext cx="1057584" cy="1057584"/>
          </a:xfrm>
          <a:custGeom>
            <a:avLst/>
            <a:gdLst>
              <a:gd name="connsiteX0" fmla="*/ 528792 w 1057584"/>
              <a:gd name="connsiteY0" fmla="*/ 0 h 1057584"/>
              <a:gd name="connsiteX1" fmla="*/ 1057584 w 1057584"/>
              <a:gd name="connsiteY1" fmla="*/ 528792 h 1057584"/>
              <a:gd name="connsiteX2" fmla="*/ 528792 w 1057584"/>
              <a:gd name="connsiteY2" fmla="*/ 1057584 h 1057584"/>
              <a:gd name="connsiteX3" fmla="*/ 0 w 1057584"/>
              <a:gd name="connsiteY3" fmla="*/ 528792 h 1057584"/>
              <a:gd name="connsiteX4" fmla="*/ 528792 w 1057584"/>
              <a:gd name="connsiteY4" fmla="*/ 0 h 105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584" h="1057584">
                <a:moveTo>
                  <a:pt x="528792" y="0"/>
                </a:moveTo>
                <a:cubicBezTo>
                  <a:pt x="820836" y="0"/>
                  <a:pt x="1057584" y="236748"/>
                  <a:pt x="1057584" y="528792"/>
                </a:cubicBezTo>
                <a:cubicBezTo>
                  <a:pt x="1057584" y="820836"/>
                  <a:pt x="820836" y="1057584"/>
                  <a:pt x="528792" y="1057584"/>
                </a:cubicBezTo>
                <a:cubicBezTo>
                  <a:pt x="236748" y="1057584"/>
                  <a:pt x="0" y="820836"/>
                  <a:pt x="0" y="528792"/>
                </a:cubicBezTo>
                <a:cubicBezTo>
                  <a:pt x="0" y="236748"/>
                  <a:pt x="236748" y="0"/>
                  <a:pt x="528792" y="0"/>
                </a:cubicBezTo>
                <a:close/>
              </a:path>
            </a:pathLst>
          </a:custGeom>
        </p:spPr>
      </p:pic>
    </p:spTree>
    <p:extLst>
      <p:ext uri="{BB962C8B-B14F-4D97-AF65-F5344CB8AC3E}">
        <p14:creationId xmlns:p14="http://schemas.microsoft.com/office/powerpoint/2010/main" val="6655183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42" presetClass="entr" presetSubtype="0" fill="hold" nodeType="withEffect">
                                  <p:stCondLst>
                                    <p:cond delay="25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1000"/>
                                        <p:tgtEl>
                                          <p:spTgt spid="48"/>
                                        </p:tgtEl>
                                      </p:cBhvr>
                                    </p:animEffect>
                                    <p:anim calcmode="lin" valueType="num">
                                      <p:cBhvr>
                                        <p:cTn id="11" dur="1000" fill="hold"/>
                                        <p:tgtEl>
                                          <p:spTgt spid="48"/>
                                        </p:tgtEl>
                                        <p:attrNameLst>
                                          <p:attrName>ppt_x</p:attrName>
                                        </p:attrNameLst>
                                      </p:cBhvr>
                                      <p:tavLst>
                                        <p:tav tm="0">
                                          <p:val>
                                            <p:strVal val="#ppt_x"/>
                                          </p:val>
                                        </p:tav>
                                        <p:tav tm="100000">
                                          <p:val>
                                            <p:strVal val="#ppt_x"/>
                                          </p:val>
                                        </p:tav>
                                      </p:tavLst>
                                    </p:anim>
                                    <p:anim calcmode="lin" valueType="num">
                                      <p:cBhvr>
                                        <p:cTn id="12" dur="1000" fill="hold"/>
                                        <p:tgtEl>
                                          <p:spTgt spid="48"/>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125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1000"/>
                                        <p:tgtEl>
                                          <p:spTgt spid="52"/>
                                        </p:tgtEl>
                                      </p:cBhvr>
                                    </p:animEffect>
                                    <p:anim calcmode="lin" valueType="num">
                                      <p:cBhvr>
                                        <p:cTn id="16" dur="1000" fill="hold"/>
                                        <p:tgtEl>
                                          <p:spTgt spid="52"/>
                                        </p:tgtEl>
                                        <p:attrNameLst>
                                          <p:attrName>ppt_x</p:attrName>
                                        </p:attrNameLst>
                                      </p:cBhvr>
                                      <p:tavLst>
                                        <p:tav tm="0">
                                          <p:val>
                                            <p:strVal val="#ppt_x"/>
                                          </p:val>
                                        </p:tav>
                                        <p:tav tm="100000">
                                          <p:val>
                                            <p:strVal val="#ppt_x"/>
                                          </p:val>
                                        </p:tav>
                                      </p:tavLst>
                                    </p:anim>
                                    <p:anim calcmode="lin" valueType="num">
                                      <p:cBhvr>
                                        <p:cTn id="17" dur="1000" fill="hold"/>
                                        <p:tgtEl>
                                          <p:spTgt spid="52"/>
                                        </p:tgtEl>
                                        <p:attrNameLst>
                                          <p:attrName>ppt_y</p:attrName>
                                        </p:attrNameLst>
                                      </p:cBhvr>
                                      <p:tavLst>
                                        <p:tav tm="0">
                                          <p:val>
                                            <p:strVal val="#ppt_y+.1"/>
                                          </p:val>
                                        </p:tav>
                                        <p:tav tm="100000">
                                          <p:val>
                                            <p:strVal val="#ppt_y"/>
                                          </p:val>
                                        </p:tav>
                                      </p:tavLst>
                                    </p:anim>
                                  </p:childTnLst>
                                </p:cTn>
                              </p:par>
                              <p:par>
                                <p:cTn id="18" presetID="53" presetClass="entr" presetSubtype="16" fill="hold" nodeType="withEffect">
                                  <p:stCondLst>
                                    <p:cond delay="100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animEffect transition="in" filter="fade">
                                      <p:cBhvr>
                                        <p:cTn id="22" dur="500"/>
                                        <p:tgtEl>
                                          <p:spTgt spid="45"/>
                                        </p:tgtEl>
                                      </p:cBhvr>
                                    </p:animEffect>
                                  </p:childTnLst>
                                </p:cTn>
                              </p:par>
                              <p:par>
                                <p:cTn id="23" presetID="42" presetClass="entr" presetSubtype="0" fill="hold" grpId="0" nodeType="withEffect">
                                  <p:stCondLst>
                                    <p:cond delay="7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anim calcmode="lin" valueType="num">
                                      <p:cBhvr>
                                        <p:cTn id="26" dur="500" fill="hold"/>
                                        <p:tgtEl>
                                          <p:spTgt spid="30"/>
                                        </p:tgtEl>
                                        <p:attrNameLst>
                                          <p:attrName>ppt_x</p:attrName>
                                        </p:attrNameLst>
                                      </p:cBhvr>
                                      <p:tavLst>
                                        <p:tav tm="0">
                                          <p:val>
                                            <p:strVal val="#ppt_x"/>
                                          </p:val>
                                        </p:tav>
                                        <p:tav tm="100000">
                                          <p:val>
                                            <p:strVal val="#ppt_x"/>
                                          </p:val>
                                        </p:tav>
                                      </p:tavLst>
                                    </p:anim>
                                    <p:anim calcmode="lin" valueType="num">
                                      <p:cBhvr>
                                        <p:cTn id="27" dur="500" fill="hold"/>
                                        <p:tgtEl>
                                          <p:spTgt spid="3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145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anim calcmode="lin" valueType="num">
                                      <p:cBhvr>
                                        <p:cTn id="31" dur="500" fill="hold"/>
                                        <p:tgtEl>
                                          <p:spTgt spid="34"/>
                                        </p:tgtEl>
                                        <p:attrNameLst>
                                          <p:attrName>ppt_x</p:attrName>
                                        </p:attrNameLst>
                                      </p:cBhvr>
                                      <p:tavLst>
                                        <p:tav tm="0">
                                          <p:val>
                                            <p:strVal val="#ppt_x"/>
                                          </p:val>
                                        </p:tav>
                                        <p:tav tm="100000">
                                          <p:val>
                                            <p:strVal val="#ppt_x"/>
                                          </p:val>
                                        </p:tav>
                                      </p:tavLst>
                                    </p:anim>
                                    <p:anim calcmode="lin" valueType="num">
                                      <p:cBhvr>
                                        <p:cTn id="32"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A8484E4-2A2E-40AC-8A56-DC47DA8158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4" y="-1"/>
            <a:ext cx="12172532" cy="6858001"/>
          </a:xfrm>
          <a:prstGeom prst="rect">
            <a:avLst/>
          </a:prstGeom>
        </p:spPr>
      </p:pic>
      <p:sp>
        <p:nvSpPr>
          <p:cNvPr id="6" name="Rectangle 5">
            <a:extLst>
              <a:ext uri="{FF2B5EF4-FFF2-40B4-BE49-F238E27FC236}">
                <a16:creationId xmlns:a16="http://schemas.microsoft.com/office/drawing/2014/main" id="{C1EBE42B-7664-4C01-8BDD-9FD51119BCA4}"/>
              </a:ext>
            </a:extLst>
          </p:cNvPr>
          <p:cNvSpPr/>
          <p:nvPr/>
        </p:nvSpPr>
        <p:spPr>
          <a:xfrm>
            <a:off x="1" y="-1"/>
            <a:ext cx="12192000" cy="6856718"/>
          </a:xfrm>
          <a:prstGeom prst="rect">
            <a:avLst/>
          </a:prstGeom>
          <a:gradFill>
            <a:gsLst>
              <a:gs pos="30000">
                <a:schemeClr val="accent1">
                  <a:lumMod val="50000"/>
                  <a:alpha val="62000"/>
                </a:schemeClr>
              </a:gs>
              <a:gs pos="66000">
                <a:schemeClr val="tx1">
                  <a:lumMod val="50000"/>
                  <a:lumOff val="50000"/>
                  <a:alpha val="67000"/>
                </a:schemeClr>
              </a:gs>
              <a:gs pos="0">
                <a:schemeClr val="accent1">
                  <a:lumMod val="50000"/>
                  <a:alpha val="64000"/>
                </a:schemeClr>
              </a:gs>
              <a:gs pos="100000">
                <a:schemeClr val="tx1">
                  <a:alpha val="0"/>
                  <a:lumMod val="85000"/>
                </a:schemeClr>
              </a:gs>
            </a:gsLst>
            <a:lin ang="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w="0"/>
              <a:solidFill>
                <a:schemeClr val="bg1">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2226E995-2EA8-49F5-935B-A73AD9EF93C9}"/>
              </a:ext>
            </a:extLst>
          </p:cNvPr>
          <p:cNvSpPr/>
          <p:nvPr/>
        </p:nvSpPr>
        <p:spPr>
          <a:xfrm>
            <a:off x="357650" y="1359852"/>
            <a:ext cx="5995296" cy="1107996"/>
          </a:xfrm>
          <a:prstGeom prst="rect">
            <a:avLst/>
          </a:prstGeom>
          <a:noFill/>
        </p:spPr>
        <p:txBody>
          <a:bodyPr wrap="none" lIns="91440" tIns="45720" rIns="91440" bIns="45720">
            <a:spAutoFit/>
          </a:bodyPr>
          <a:lstStyle/>
          <a:p>
            <a:r>
              <a:rPr lang="en-US" sz="6600" b="1" dirty="0">
                <a:ln w="0"/>
                <a:solidFill>
                  <a:schemeClr val="accent1">
                    <a:lumMod val="20000"/>
                    <a:lumOff val="80000"/>
                  </a:schemeClr>
                </a:solidFill>
                <a:effectLst>
                  <a:outerShdw blurRad="38100" dist="19050" dir="2700000" algn="tl" rotWithShape="0">
                    <a:schemeClr val="dk1">
                      <a:alpha val="40000"/>
                    </a:schemeClr>
                  </a:outerShdw>
                </a:effectLst>
              </a:rPr>
              <a:t>INTRODUSHION </a:t>
            </a:r>
            <a:endParaRPr lang="en-US" sz="6600" b="1" cap="none" spc="0" dirty="0">
              <a:ln w="0"/>
              <a:solidFill>
                <a:schemeClr val="accent1">
                  <a:lumMod val="75000"/>
                </a:schemeClr>
              </a:solidFill>
              <a:effectLst>
                <a:outerShdw blurRad="38100" dist="19050" dir="2700000" algn="tl" rotWithShape="0">
                  <a:schemeClr val="dk1">
                    <a:alpha val="40000"/>
                  </a:schemeClr>
                </a:outerShdw>
              </a:effectLst>
            </a:endParaRPr>
          </a:p>
        </p:txBody>
      </p:sp>
      <p:cxnSp>
        <p:nvCxnSpPr>
          <p:cNvPr id="11" name="Straight Connector 10">
            <a:extLst>
              <a:ext uri="{FF2B5EF4-FFF2-40B4-BE49-F238E27FC236}">
                <a16:creationId xmlns:a16="http://schemas.microsoft.com/office/drawing/2014/main" id="{62D9D527-A4DF-489C-AAFC-E2756D3EA641}"/>
              </a:ext>
            </a:extLst>
          </p:cNvPr>
          <p:cNvCxnSpPr/>
          <p:nvPr/>
        </p:nvCxnSpPr>
        <p:spPr>
          <a:xfrm>
            <a:off x="450574" y="728870"/>
            <a:ext cx="0" cy="0"/>
          </a:xfrm>
          <a:prstGeom prst="line">
            <a:avLst/>
          </a:prstGeom>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5E12B7DF-AA16-4F15-BD79-355150AF7846}"/>
              </a:ext>
            </a:extLst>
          </p:cNvPr>
          <p:cNvSpPr/>
          <p:nvPr/>
        </p:nvSpPr>
        <p:spPr>
          <a:xfrm>
            <a:off x="678122" y="2859055"/>
            <a:ext cx="10623143" cy="2862322"/>
          </a:xfrm>
          <a:prstGeom prst="rect">
            <a:avLst/>
          </a:prstGeom>
          <a:noFill/>
        </p:spPr>
        <p:txBody>
          <a:bodyPr wrap="square" lIns="91440" tIns="45720" rIns="91440" bIns="45720">
            <a:spAutoFit/>
          </a:bodyPr>
          <a:lstStyle/>
          <a:p>
            <a:pPr algn="just"/>
            <a:r>
              <a:rPr lang="en-US" sz="3600" dirty="0">
                <a:solidFill>
                  <a:schemeClr val="bg1"/>
                </a:solidFill>
              </a:rPr>
              <a:t>We have created this system to solve the problems in a car washing shop.</a:t>
            </a:r>
            <a:r>
              <a:rPr lang="en-US" sz="3600" dirty="0"/>
              <a:t> </a:t>
            </a:r>
            <a:r>
              <a:rPr lang="en-US" sz="3600" dirty="0">
                <a:solidFill>
                  <a:schemeClr val="bg1"/>
                </a:solidFill>
              </a:rPr>
              <a:t>There was no proper management because vehicles came to the shop in various ways.</a:t>
            </a:r>
            <a:r>
              <a:rPr lang="si-LK" sz="3600" dirty="0">
                <a:solidFill>
                  <a:schemeClr val="bg1"/>
                </a:solidFill>
              </a:rPr>
              <a:t> </a:t>
            </a:r>
            <a:r>
              <a:rPr lang="en-US" sz="3600" dirty="0">
                <a:solidFill>
                  <a:schemeClr val="bg1"/>
                </a:solidFill>
              </a:rPr>
              <a:t>There we have solved the problems of management by using various data structures</a:t>
            </a:r>
            <a:endParaRPr lang="en-US" sz="36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71" name="Rectangle 70">
            <a:extLst>
              <a:ext uri="{FF2B5EF4-FFF2-40B4-BE49-F238E27FC236}">
                <a16:creationId xmlns:a16="http://schemas.microsoft.com/office/drawing/2014/main" id="{1725A020-39C3-4F94-A483-9B127F4A3AE7}"/>
              </a:ext>
            </a:extLst>
          </p:cNvPr>
          <p:cNvSpPr/>
          <p:nvPr/>
        </p:nvSpPr>
        <p:spPr>
          <a:xfrm>
            <a:off x="9592008" y="207457"/>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4" name="Picture 73">
            <a:extLst>
              <a:ext uri="{FF2B5EF4-FFF2-40B4-BE49-F238E27FC236}">
                <a16:creationId xmlns:a16="http://schemas.microsoft.com/office/drawing/2014/main" id="{CF1D9068-D5DF-4E1D-A3D6-F5B6578CD7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86" r="36286"/>
          <a:stretch/>
        </p:blipFill>
        <p:spPr>
          <a:xfrm>
            <a:off x="9616308" y="-533925"/>
            <a:ext cx="2198383" cy="2198383"/>
          </a:xfrm>
          <a:prstGeom prst="rect">
            <a:avLst/>
          </a:prstGeom>
          <a:effectLst/>
        </p:spPr>
      </p:pic>
      <p:grpSp>
        <p:nvGrpSpPr>
          <p:cNvPr id="17" name="Group 16">
            <a:extLst>
              <a:ext uri="{FF2B5EF4-FFF2-40B4-BE49-F238E27FC236}">
                <a16:creationId xmlns:a16="http://schemas.microsoft.com/office/drawing/2014/main" id="{9942EF04-1DFA-41AA-9AF2-C31E19733182}"/>
              </a:ext>
            </a:extLst>
          </p:cNvPr>
          <p:cNvGrpSpPr/>
          <p:nvPr/>
        </p:nvGrpSpPr>
        <p:grpSpPr>
          <a:xfrm>
            <a:off x="188069" y="63853"/>
            <a:ext cx="2198384" cy="892552"/>
            <a:chOff x="3961598" y="-743"/>
            <a:chExt cx="3770063" cy="1530656"/>
          </a:xfrm>
        </p:grpSpPr>
        <p:sp>
          <p:nvSpPr>
            <p:cNvPr id="19" name="Rectangle 18">
              <a:extLst>
                <a:ext uri="{FF2B5EF4-FFF2-40B4-BE49-F238E27FC236}">
                  <a16:creationId xmlns:a16="http://schemas.microsoft.com/office/drawing/2014/main" id="{6CA0D632-E5E5-4863-B36E-CB4005C17376}"/>
                </a:ext>
              </a:extLst>
            </p:cNvPr>
            <p:cNvSpPr/>
            <p:nvPr/>
          </p:nvSpPr>
          <p:spPr>
            <a:xfrm>
              <a:off x="5277189" y="-743"/>
              <a:ext cx="2454472" cy="1530656"/>
            </a:xfrm>
            <a:prstGeom prst="rect">
              <a:avLst/>
            </a:prstGeom>
            <a:noFill/>
          </p:spPr>
          <p:txBody>
            <a:bodyPr wrap="squar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rPr>
                <a:t> </a:t>
              </a:r>
              <a:r>
                <a:rPr lang="en-US" sz="2000" b="1" dirty="0">
                  <a:ln w="0"/>
                  <a:solidFill>
                    <a:schemeClr val="bg1"/>
                  </a:solidFill>
                  <a:effectLst>
                    <a:outerShdw blurRad="38100" dist="19050" dir="2700000" algn="tl" rotWithShape="0">
                      <a:schemeClr val="dk1">
                        <a:alpha val="40000"/>
                      </a:schemeClr>
                    </a:outerShdw>
                  </a:effectLst>
                </a:rPr>
                <a:t>DAY</a:t>
              </a:r>
            </a:p>
            <a:p>
              <a:r>
                <a:rPr lang="en-US" sz="2000" b="1" dirty="0">
                  <a:ln w="0"/>
                  <a:solidFill>
                    <a:schemeClr val="bg1"/>
                  </a:solidFill>
                  <a:effectLst>
                    <a:outerShdw blurRad="38100" dist="19050" dir="2700000" algn="tl" rotWithShape="0">
                      <a:schemeClr val="dk1">
                        <a:alpha val="40000"/>
                      </a:schemeClr>
                    </a:outerShdw>
                  </a:effectLst>
                </a:rPr>
                <a:t> DREAMERS</a:t>
              </a:r>
              <a:endParaRPr lang="en-US" sz="2000" b="1" cap="none" spc="0" dirty="0">
                <a:ln w="0"/>
                <a:solidFill>
                  <a:schemeClr val="bg1"/>
                </a:solidFill>
                <a:effectLst>
                  <a:outerShdw blurRad="38100" dist="19050" dir="2700000" algn="tl" rotWithShape="0">
                    <a:schemeClr val="dk1">
                      <a:alpha val="40000"/>
                    </a:schemeClr>
                  </a:outerShdw>
                </a:effectLst>
              </a:endParaRPr>
            </a:p>
          </p:txBody>
        </p:sp>
        <p:pic>
          <p:nvPicPr>
            <p:cNvPr id="20" name="Picture 19">
              <a:extLst>
                <a:ext uri="{FF2B5EF4-FFF2-40B4-BE49-F238E27FC236}">
                  <a16:creationId xmlns:a16="http://schemas.microsoft.com/office/drawing/2014/main" id="{5E75AB91-1AE7-49F4-B5F4-5AE4B73961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1598" y="191928"/>
              <a:ext cx="1315590" cy="1291608"/>
            </a:xfrm>
            <a:prstGeom prst="rect">
              <a:avLst/>
            </a:prstGeom>
          </p:spPr>
        </p:pic>
      </p:grpSp>
      <p:cxnSp>
        <p:nvCxnSpPr>
          <p:cNvPr id="45" name="Straight Connector 44">
            <a:extLst>
              <a:ext uri="{FF2B5EF4-FFF2-40B4-BE49-F238E27FC236}">
                <a16:creationId xmlns:a16="http://schemas.microsoft.com/office/drawing/2014/main" id="{800AE6B1-4600-6581-5A8A-D89DBBB77268}"/>
              </a:ext>
            </a:extLst>
          </p:cNvPr>
          <p:cNvCxnSpPr>
            <a:cxnSpLocks/>
          </p:cNvCxnSpPr>
          <p:nvPr/>
        </p:nvCxnSpPr>
        <p:spPr>
          <a:xfrm>
            <a:off x="11045695" y="4234071"/>
            <a:ext cx="0" cy="2186740"/>
          </a:xfrm>
          <a:prstGeom prst="line">
            <a:avLst/>
          </a:prstGeom>
        </p:spPr>
        <p:style>
          <a:lnRef idx="3">
            <a:schemeClr val="accent3"/>
          </a:lnRef>
          <a:fillRef idx="0">
            <a:schemeClr val="accent3"/>
          </a:fillRef>
          <a:effectRef idx="2">
            <a:schemeClr val="accent3"/>
          </a:effectRef>
          <a:fontRef idx="minor">
            <a:schemeClr val="tx1"/>
          </a:fontRef>
        </p:style>
      </p:cxnSp>
      <p:cxnSp>
        <p:nvCxnSpPr>
          <p:cNvPr id="46" name="Straight Connector 45">
            <a:extLst>
              <a:ext uri="{FF2B5EF4-FFF2-40B4-BE49-F238E27FC236}">
                <a16:creationId xmlns:a16="http://schemas.microsoft.com/office/drawing/2014/main" id="{AE247370-A76E-6B0D-AE53-FA192DD4DAC8}"/>
              </a:ext>
            </a:extLst>
          </p:cNvPr>
          <p:cNvCxnSpPr>
            <a:cxnSpLocks/>
          </p:cNvCxnSpPr>
          <p:nvPr/>
        </p:nvCxnSpPr>
        <p:spPr>
          <a:xfrm rot="16200000" flipH="1">
            <a:off x="-1406344" y="4393566"/>
            <a:ext cx="3636395" cy="12316"/>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78670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A8484E4-2A2E-40AC-8A56-DC47DA8158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4" y="-1"/>
            <a:ext cx="12172532" cy="6858001"/>
          </a:xfrm>
          <a:prstGeom prst="rect">
            <a:avLst/>
          </a:prstGeom>
        </p:spPr>
      </p:pic>
      <p:sp>
        <p:nvSpPr>
          <p:cNvPr id="6" name="Rectangle 5">
            <a:extLst>
              <a:ext uri="{FF2B5EF4-FFF2-40B4-BE49-F238E27FC236}">
                <a16:creationId xmlns:a16="http://schemas.microsoft.com/office/drawing/2014/main" id="{C1EBE42B-7664-4C01-8BDD-9FD51119BCA4}"/>
              </a:ext>
            </a:extLst>
          </p:cNvPr>
          <p:cNvSpPr/>
          <p:nvPr/>
        </p:nvSpPr>
        <p:spPr>
          <a:xfrm>
            <a:off x="1" y="-1"/>
            <a:ext cx="12192000" cy="6856718"/>
          </a:xfrm>
          <a:prstGeom prst="rect">
            <a:avLst/>
          </a:prstGeom>
          <a:gradFill>
            <a:gsLst>
              <a:gs pos="30000">
                <a:schemeClr val="accent1">
                  <a:lumMod val="50000"/>
                  <a:alpha val="62000"/>
                </a:schemeClr>
              </a:gs>
              <a:gs pos="66000">
                <a:schemeClr val="tx1">
                  <a:lumMod val="50000"/>
                  <a:lumOff val="50000"/>
                  <a:alpha val="67000"/>
                </a:schemeClr>
              </a:gs>
              <a:gs pos="0">
                <a:schemeClr val="accent1">
                  <a:lumMod val="50000"/>
                  <a:alpha val="64000"/>
                </a:schemeClr>
              </a:gs>
              <a:gs pos="100000">
                <a:schemeClr val="tx1">
                  <a:alpha val="0"/>
                  <a:lumMod val="85000"/>
                </a:schemeClr>
              </a:gs>
            </a:gsLst>
            <a:lin ang="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w="0"/>
              <a:solidFill>
                <a:schemeClr val="bg1">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2226E995-2EA8-49F5-935B-A73AD9EF93C9}"/>
              </a:ext>
            </a:extLst>
          </p:cNvPr>
          <p:cNvSpPr/>
          <p:nvPr/>
        </p:nvSpPr>
        <p:spPr>
          <a:xfrm>
            <a:off x="357650" y="1359852"/>
            <a:ext cx="5587620" cy="1107996"/>
          </a:xfrm>
          <a:prstGeom prst="rect">
            <a:avLst/>
          </a:prstGeom>
          <a:noFill/>
        </p:spPr>
        <p:txBody>
          <a:bodyPr wrap="none" lIns="91440" tIns="45720" rIns="91440" bIns="45720">
            <a:spAutoFit/>
          </a:bodyPr>
          <a:lstStyle/>
          <a:p>
            <a:r>
              <a:rPr lang="en-US" sz="6600" b="1" dirty="0">
                <a:ln w="0"/>
                <a:solidFill>
                  <a:schemeClr val="accent1">
                    <a:lumMod val="20000"/>
                    <a:lumOff val="80000"/>
                  </a:schemeClr>
                </a:solidFill>
                <a:effectLst>
                  <a:outerShdw blurRad="38100" dist="19050" dir="2700000" algn="tl" rotWithShape="0">
                    <a:schemeClr val="dk1">
                      <a:alpha val="40000"/>
                    </a:schemeClr>
                  </a:outerShdw>
                </a:effectLst>
              </a:rPr>
              <a:t>Circular Queue </a:t>
            </a:r>
            <a:endParaRPr lang="en-US" sz="6600" b="1" cap="none" spc="0" dirty="0">
              <a:ln w="0"/>
              <a:solidFill>
                <a:schemeClr val="accent1">
                  <a:lumMod val="75000"/>
                </a:schemeClr>
              </a:solidFill>
              <a:effectLst>
                <a:outerShdw blurRad="38100" dist="19050" dir="2700000" algn="tl" rotWithShape="0">
                  <a:schemeClr val="dk1">
                    <a:alpha val="40000"/>
                  </a:schemeClr>
                </a:outerShdw>
              </a:effectLst>
            </a:endParaRPr>
          </a:p>
        </p:txBody>
      </p:sp>
      <p:cxnSp>
        <p:nvCxnSpPr>
          <p:cNvPr id="11" name="Straight Connector 10">
            <a:extLst>
              <a:ext uri="{FF2B5EF4-FFF2-40B4-BE49-F238E27FC236}">
                <a16:creationId xmlns:a16="http://schemas.microsoft.com/office/drawing/2014/main" id="{62D9D527-A4DF-489C-AAFC-E2756D3EA641}"/>
              </a:ext>
            </a:extLst>
          </p:cNvPr>
          <p:cNvCxnSpPr/>
          <p:nvPr/>
        </p:nvCxnSpPr>
        <p:spPr>
          <a:xfrm>
            <a:off x="450574" y="728870"/>
            <a:ext cx="0" cy="0"/>
          </a:xfrm>
          <a:prstGeom prst="line">
            <a:avLst/>
          </a:prstGeom>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1725A020-39C3-4F94-A483-9B127F4A3AE7}"/>
              </a:ext>
            </a:extLst>
          </p:cNvPr>
          <p:cNvSpPr/>
          <p:nvPr/>
        </p:nvSpPr>
        <p:spPr>
          <a:xfrm>
            <a:off x="9592008" y="207457"/>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4" name="Picture 73">
            <a:extLst>
              <a:ext uri="{FF2B5EF4-FFF2-40B4-BE49-F238E27FC236}">
                <a16:creationId xmlns:a16="http://schemas.microsoft.com/office/drawing/2014/main" id="{CF1D9068-D5DF-4E1D-A3D6-F5B6578CD7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86" r="36286"/>
          <a:stretch/>
        </p:blipFill>
        <p:spPr>
          <a:xfrm>
            <a:off x="9616308" y="-533925"/>
            <a:ext cx="2198383" cy="2198383"/>
          </a:xfrm>
          <a:prstGeom prst="rect">
            <a:avLst/>
          </a:prstGeom>
          <a:effectLst/>
        </p:spPr>
      </p:pic>
      <p:grpSp>
        <p:nvGrpSpPr>
          <p:cNvPr id="2" name="Group 16">
            <a:extLst>
              <a:ext uri="{FF2B5EF4-FFF2-40B4-BE49-F238E27FC236}">
                <a16:creationId xmlns:a16="http://schemas.microsoft.com/office/drawing/2014/main" id="{9942EF04-1DFA-41AA-9AF2-C31E19733182}"/>
              </a:ext>
            </a:extLst>
          </p:cNvPr>
          <p:cNvGrpSpPr/>
          <p:nvPr/>
        </p:nvGrpSpPr>
        <p:grpSpPr>
          <a:xfrm>
            <a:off x="188069" y="63853"/>
            <a:ext cx="2198384" cy="892552"/>
            <a:chOff x="3961598" y="-743"/>
            <a:chExt cx="3770063" cy="1530656"/>
          </a:xfrm>
        </p:grpSpPr>
        <p:sp>
          <p:nvSpPr>
            <p:cNvPr id="19" name="Rectangle 18">
              <a:extLst>
                <a:ext uri="{FF2B5EF4-FFF2-40B4-BE49-F238E27FC236}">
                  <a16:creationId xmlns:a16="http://schemas.microsoft.com/office/drawing/2014/main" id="{6CA0D632-E5E5-4863-B36E-CB4005C17376}"/>
                </a:ext>
              </a:extLst>
            </p:cNvPr>
            <p:cNvSpPr/>
            <p:nvPr/>
          </p:nvSpPr>
          <p:spPr>
            <a:xfrm>
              <a:off x="5277189" y="-743"/>
              <a:ext cx="2454472" cy="1530656"/>
            </a:xfrm>
            <a:prstGeom prst="rect">
              <a:avLst/>
            </a:prstGeom>
            <a:noFill/>
          </p:spPr>
          <p:txBody>
            <a:bodyPr wrap="squar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rPr>
                <a:t> </a:t>
              </a:r>
              <a:r>
                <a:rPr lang="en-US" sz="2000" b="1" dirty="0">
                  <a:ln w="0"/>
                  <a:solidFill>
                    <a:schemeClr val="bg1"/>
                  </a:solidFill>
                  <a:effectLst>
                    <a:outerShdw blurRad="38100" dist="19050" dir="2700000" algn="tl" rotWithShape="0">
                      <a:schemeClr val="dk1">
                        <a:alpha val="40000"/>
                      </a:schemeClr>
                    </a:outerShdw>
                  </a:effectLst>
                </a:rPr>
                <a:t>DAY</a:t>
              </a:r>
            </a:p>
            <a:p>
              <a:r>
                <a:rPr lang="en-US" sz="2000" b="1" dirty="0">
                  <a:ln w="0"/>
                  <a:solidFill>
                    <a:schemeClr val="bg1"/>
                  </a:solidFill>
                  <a:effectLst>
                    <a:outerShdw blurRad="38100" dist="19050" dir="2700000" algn="tl" rotWithShape="0">
                      <a:schemeClr val="dk1">
                        <a:alpha val="40000"/>
                      </a:schemeClr>
                    </a:outerShdw>
                  </a:effectLst>
                </a:rPr>
                <a:t> DREAMERS</a:t>
              </a:r>
              <a:endParaRPr lang="en-US" sz="2000" b="1" cap="none" spc="0" dirty="0">
                <a:ln w="0"/>
                <a:solidFill>
                  <a:schemeClr val="bg1"/>
                </a:solidFill>
                <a:effectLst>
                  <a:outerShdw blurRad="38100" dist="19050" dir="2700000" algn="tl" rotWithShape="0">
                    <a:schemeClr val="dk1">
                      <a:alpha val="40000"/>
                    </a:schemeClr>
                  </a:outerShdw>
                </a:effectLst>
              </a:endParaRPr>
            </a:p>
          </p:txBody>
        </p:sp>
        <p:pic>
          <p:nvPicPr>
            <p:cNvPr id="20" name="Picture 19">
              <a:extLst>
                <a:ext uri="{FF2B5EF4-FFF2-40B4-BE49-F238E27FC236}">
                  <a16:creationId xmlns:a16="http://schemas.microsoft.com/office/drawing/2014/main" id="{5E75AB91-1AE7-49F4-B5F4-5AE4B73961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1598" y="191928"/>
              <a:ext cx="1315590" cy="1291608"/>
            </a:xfrm>
            <a:prstGeom prst="rect">
              <a:avLst/>
            </a:prstGeom>
          </p:spPr>
        </p:pic>
      </p:grpSp>
      <p:cxnSp>
        <p:nvCxnSpPr>
          <p:cNvPr id="45" name="Straight Connector 44">
            <a:extLst>
              <a:ext uri="{FF2B5EF4-FFF2-40B4-BE49-F238E27FC236}">
                <a16:creationId xmlns:a16="http://schemas.microsoft.com/office/drawing/2014/main" id="{800AE6B1-4600-6581-5A8A-D89DBBB77268}"/>
              </a:ext>
            </a:extLst>
          </p:cNvPr>
          <p:cNvCxnSpPr>
            <a:cxnSpLocks/>
          </p:cNvCxnSpPr>
          <p:nvPr/>
        </p:nvCxnSpPr>
        <p:spPr>
          <a:xfrm>
            <a:off x="11045695" y="4234071"/>
            <a:ext cx="0" cy="2186740"/>
          </a:xfrm>
          <a:prstGeom prst="line">
            <a:avLst/>
          </a:prstGeom>
        </p:spPr>
        <p:style>
          <a:lnRef idx="3">
            <a:schemeClr val="accent3"/>
          </a:lnRef>
          <a:fillRef idx="0">
            <a:schemeClr val="accent3"/>
          </a:fillRef>
          <a:effectRef idx="2">
            <a:schemeClr val="accent3"/>
          </a:effectRef>
          <a:fontRef idx="minor">
            <a:schemeClr val="tx1"/>
          </a:fontRef>
        </p:style>
      </p:cxnSp>
      <p:pic>
        <p:nvPicPr>
          <p:cNvPr id="15" name="Picture 14" descr="Circular-queue_1.png"/>
          <p:cNvPicPr>
            <a:picLocks noChangeAspect="1"/>
          </p:cNvPicPr>
          <p:nvPr/>
        </p:nvPicPr>
        <p:blipFill>
          <a:blip r:embed="rId5"/>
          <a:stretch>
            <a:fillRect/>
          </a:stretch>
        </p:blipFill>
        <p:spPr>
          <a:xfrm>
            <a:off x="2429693" y="2508122"/>
            <a:ext cx="7197634" cy="3364228"/>
          </a:xfrm>
          <a:prstGeom prst="rect">
            <a:avLst/>
          </a:prstGeom>
        </p:spPr>
      </p:pic>
    </p:spTree>
    <p:extLst>
      <p:ext uri="{BB962C8B-B14F-4D97-AF65-F5344CB8AC3E}">
        <p14:creationId xmlns:p14="http://schemas.microsoft.com/office/powerpoint/2010/main" val="1478670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A8484E4-2A2E-40AC-8A56-DC47DA8158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4" y="-1"/>
            <a:ext cx="12172532" cy="6858001"/>
          </a:xfrm>
          <a:prstGeom prst="rect">
            <a:avLst/>
          </a:prstGeom>
        </p:spPr>
      </p:pic>
      <p:sp>
        <p:nvSpPr>
          <p:cNvPr id="6" name="Rectangle 5">
            <a:extLst>
              <a:ext uri="{FF2B5EF4-FFF2-40B4-BE49-F238E27FC236}">
                <a16:creationId xmlns:a16="http://schemas.microsoft.com/office/drawing/2014/main" id="{C1EBE42B-7664-4C01-8BDD-9FD51119BCA4}"/>
              </a:ext>
            </a:extLst>
          </p:cNvPr>
          <p:cNvSpPr/>
          <p:nvPr/>
        </p:nvSpPr>
        <p:spPr>
          <a:xfrm>
            <a:off x="1" y="-1"/>
            <a:ext cx="12192000" cy="6856718"/>
          </a:xfrm>
          <a:prstGeom prst="rect">
            <a:avLst/>
          </a:prstGeom>
          <a:gradFill>
            <a:gsLst>
              <a:gs pos="30000">
                <a:schemeClr val="accent1">
                  <a:lumMod val="50000"/>
                  <a:alpha val="62000"/>
                </a:schemeClr>
              </a:gs>
              <a:gs pos="66000">
                <a:schemeClr val="tx1">
                  <a:lumMod val="50000"/>
                  <a:lumOff val="50000"/>
                  <a:alpha val="67000"/>
                </a:schemeClr>
              </a:gs>
              <a:gs pos="0">
                <a:schemeClr val="accent1">
                  <a:lumMod val="50000"/>
                  <a:alpha val="64000"/>
                </a:schemeClr>
              </a:gs>
              <a:gs pos="100000">
                <a:schemeClr val="tx1">
                  <a:alpha val="0"/>
                  <a:lumMod val="85000"/>
                </a:schemeClr>
              </a:gs>
            </a:gsLst>
            <a:lin ang="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w="0"/>
              <a:solidFill>
                <a:schemeClr val="bg1">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2226E995-2EA8-49F5-935B-A73AD9EF93C9}"/>
              </a:ext>
            </a:extLst>
          </p:cNvPr>
          <p:cNvSpPr/>
          <p:nvPr/>
        </p:nvSpPr>
        <p:spPr>
          <a:xfrm>
            <a:off x="357650" y="941836"/>
            <a:ext cx="5493940" cy="1107996"/>
          </a:xfrm>
          <a:prstGeom prst="rect">
            <a:avLst/>
          </a:prstGeom>
          <a:noFill/>
        </p:spPr>
        <p:txBody>
          <a:bodyPr wrap="none" lIns="91440" tIns="45720" rIns="91440" bIns="45720">
            <a:spAutoFit/>
          </a:bodyPr>
          <a:lstStyle/>
          <a:p>
            <a:r>
              <a:rPr lang="en-US" sz="6600" b="1" dirty="0">
                <a:ln w="0"/>
                <a:solidFill>
                  <a:schemeClr val="bg1"/>
                </a:solidFill>
                <a:effectLst>
                  <a:outerShdw blurRad="38100" dist="19050" dir="2700000" algn="tl" rotWithShape="0">
                    <a:schemeClr val="dk1">
                      <a:alpha val="40000"/>
                    </a:schemeClr>
                  </a:outerShdw>
                </a:effectLst>
              </a:rPr>
              <a:t>Doubly LinkList</a:t>
            </a:r>
            <a:endParaRPr lang="en-US" sz="6600" b="1" cap="none" spc="0" dirty="0">
              <a:ln w="0"/>
              <a:solidFill>
                <a:schemeClr val="bg1"/>
              </a:solidFill>
              <a:effectLst>
                <a:outerShdw blurRad="38100" dist="19050" dir="2700000" algn="tl" rotWithShape="0">
                  <a:schemeClr val="dk1">
                    <a:alpha val="40000"/>
                  </a:schemeClr>
                </a:outerShdw>
              </a:effectLst>
            </a:endParaRPr>
          </a:p>
        </p:txBody>
      </p:sp>
      <p:cxnSp>
        <p:nvCxnSpPr>
          <p:cNvPr id="11" name="Straight Connector 10">
            <a:extLst>
              <a:ext uri="{FF2B5EF4-FFF2-40B4-BE49-F238E27FC236}">
                <a16:creationId xmlns:a16="http://schemas.microsoft.com/office/drawing/2014/main" id="{62D9D527-A4DF-489C-AAFC-E2756D3EA641}"/>
              </a:ext>
            </a:extLst>
          </p:cNvPr>
          <p:cNvCxnSpPr/>
          <p:nvPr/>
        </p:nvCxnSpPr>
        <p:spPr>
          <a:xfrm>
            <a:off x="450574" y="728870"/>
            <a:ext cx="0" cy="0"/>
          </a:xfrm>
          <a:prstGeom prst="line">
            <a:avLst/>
          </a:prstGeom>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1725A020-39C3-4F94-A483-9B127F4A3AE7}"/>
              </a:ext>
            </a:extLst>
          </p:cNvPr>
          <p:cNvSpPr/>
          <p:nvPr/>
        </p:nvSpPr>
        <p:spPr>
          <a:xfrm>
            <a:off x="9592008" y="207457"/>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4" name="Picture 73">
            <a:extLst>
              <a:ext uri="{FF2B5EF4-FFF2-40B4-BE49-F238E27FC236}">
                <a16:creationId xmlns:a16="http://schemas.microsoft.com/office/drawing/2014/main" id="{CF1D9068-D5DF-4E1D-A3D6-F5B6578CD7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86" r="36286"/>
          <a:stretch/>
        </p:blipFill>
        <p:spPr>
          <a:xfrm>
            <a:off x="9616308" y="-533925"/>
            <a:ext cx="2198383" cy="2198383"/>
          </a:xfrm>
          <a:prstGeom prst="rect">
            <a:avLst/>
          </a:prstGeom>
          <a:effectLst/>
        </p:spPr>
      </p:pic>
      <p:grpSp>
        <p:nvGrpSpPr>
          <p:cNvPr id="2" name="Group 16">
            <a:extLst>
              <a:ext uri="{FF2B5EF4-FFF2-40B4-BE49-F238E27FC236}">
                <a16:creationId xmlns:a16="http://schemas.microsoft.com/office/drawing/2014/main" id="{9942EF04-1DFA-41AA-9AF2-C31E19733182}"/>
              </a:ext>
            </a:extLst>
          </p:cNvPr>
          <p:cNvGrpSpPr/>
          <p:nvPr/>
        </p:nvGrpSpPr>
        <p:grpSpPr>
          <a:xfrm>
            <a:off x="188069" y="63853"/>
            <a:ext cx="2198384" cy="892552"/>
            <a:chOff x="3961598" y="-743"/>
            <a:chExt cx="3770063" cy="1530656"/>
          </a:xfrm>
        </p:grpSpPr>
        <p:sp>
          <p:nvSpPr>
            <p:cNvPr id="19" name="Rectangle 18">
              <a:extLst>
                <a:ext uri="{FF2B5EF4-FFF2-40B4-BE49-F238E27FC236}">
                  <a16:creationId xmlns:a16="http://schemas.microsoft.com/office/drawing/2014/main" id="{6CA0D632-E5E5-4863-B36E-CB4005C17376}"/>
                </a:ext>
              </a:extLst>
            </p:cNvPr>
            <p:cNvSpPr/>
            <p:nvPr/>
          </p:nvSpPr>
          <p:spPr>
            <a:xfrm>
              <a:off x="5277189" y="-743"/>
              <a:ext cx="2454472" cy="1530656"/>
            </a:xfrm>
            <a:prstGeom prst="rect">
              <a:avLst/>
            </a:prstGeom>
            <a:noFill/>
          </p:spPr>
          <p:txBody>
            <a:bodyPr wrap="squar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rPr>
                <a:t> </a:t>
              </a:r>
              <a:r>
                <a:rPr lang="en-US" sz="2000" b="1" dirty="0">
                  <a:ln w="0"/>
                  <a:solidFill>
                    <a:schemeClr val="bg1"/>
                  </a:solidFill>
                  <a:effectLst>
                    <a:outerShdw blurRad="38100" dist="19050" dir="2700000" algn="tl" rotWithShape="0">
                      <a:schemeClr val="dk1">
                        <a:alpha val="40000"/>
                      </a:schemeClr>
                    </a:outerShdw>
                  </a:effectLst>
                </a:rPr>
                <a:t>DAY</a:t>
              </a:r>
            </a:p>
            <a:p>
              <a:r>
                <a:rPr lang="en-US" sz="2000" b="1" dirty="0">
                  <a:ln w="0"/>
                  <a:solidFill>
                    <a:schemeClr val="bg1"/>
                  </a:solidFill>
                  <a:effectLst>
                    <a:outerShdw blurRad="38100" dist="19050" dir="2700000" algn="tl" rotWithShape="0">
                      <a:schemeClr val="dk1">
                        <a:alpha val="40000"/>
                      </a:schemeClr>
                    </a:outerShdw>
                  </a:effectLst>
                </a:rPr>
                <a:t> DREAMERS</a:t>
              </a:r>
              <a:endParaRPr lang="en-US" sz="2000" b="1" cap="none" spc="0" dirty="0">
                <a:ln w="0"/>
                <a:solidFill>
                  <a:schemeClr val="bg1"/>
                </a:solidFill>
                <a:effectLst>
                  <a:outerShdw blurRad="38100" dist="19050" dir="2700000" algn="tl" rotWithShape="0">
                    <a:schemeClr val="dk1">
                      <a:alpha val="40000"/>
                    </a:schemeClr>
                  </a:outerShdw>
                </a:effectLst>
              </a:endParaRPr>
            </a:p>
          </p:txBody>
        </p:sp>
        <p:pic>
          <p:nvPicPr>
            <p:cNvPr id="20" name="Picture 19">
              <a:extLst>
                <a:ext uri="{FF2B5EF4-FFF2-40B4-BE49-F238E27FC236}">
                  <a16:creationId xmlns:a16="http://schemas.microsoft.com/office/drawing/2014/main" id="{5E75AB91-1AE7-49F4-B5F4-5AE4B73961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1598" y="191928"/>
              <a:ext cx="1315590" cy="1291608"/>
            </a:xfrm>
            <a:prstGeom prst="rect">
              <a:avLst/>
            </a:prstGeom>
          </p:spPr>
        </p:pic>
      </p:grpSp>
      <p:cxnSp>
        <p:nvCxnSpPr>
          <p:cNvPr id="45" name="Straight Connector 44">
            <a:extLst>
              <a:ext uri="{FF2B5EF4-FFF2-40B4-BE49-F238E27FC236}">
                <a16:creationId xmlns:a16="http://schemas.microsoft.com/office/drawing/2014/main" id="{800AE6B1-4600-6581-5A8A-D89DBBB77268}"/>
              </a:ext>
            </a:extLst>
          </p:cNvPr>
          <p:cNvCxnSpPr>
            <a:cxnSpLocks/>
          </p:cNvCxnSpPr>
          <p:nvPr/>
        </p:nvCxnSpPr>
        <p:spPr>
          <a:xfrm>
            <a:off x="11045695" y="4234071"/>
            <a:ext cx="0" cy="2186740"/>
          </a:xfrm>
          <a:prstGeom prst="line">
            <a:avLst/>
          </a:prstGeom>
        </p:spPr>
        <p:style>
          <a:lnRef idx="3">
            <a:schemeClr val="accent3"/>
          </a:lnRef>
          <a:fillRef idx="0">
            <a:schemeClr val="accent3"/>
          </a:fillRef>
          <a:effectRef idx="2">
            <a:schemeClr val="accent3"/>
          </a:effectRef>
          <a:fontRef idx="minor">
            <a:schemeClr val="tx1"/>
          </a:fontRef>
        </p:style>
      </p:cxnSp>
      <p:pic>
        <p:nvPicPr>
          <p:cNvPr id="16" name="Picture 15" descr="Doubly LinkList.JPG"/>
          <p:cNvPicPr>
            <a:picLocks noChangeAspect="1"/>
          </p:cNvPicPr>
          <p:nvPr/>
        </p:nvPicPr>
        <p:blipFill>
          <a:blip r:embed="rId5"/>
          <a:stretch>
            <a:fillRect/>
          </a:stretch>
        </p:blipFill>
        <p:spPr>
          <a:xfrm>
            <a:off x="874616" y="2351944"/>
            <a:ext cx="9863052" cy="3940682"/>
          </a:xfrm>
          <a:prstGeom prst="rect">
            <a:avLst/>
          </a:prstGeom>
        </p:spPr>
      </p:pic>
    </p:spTree>
    <p:extLst>
      <p:ext uri="{BB962C8B-B14F-4D97-AF65-F5344CB8AC3E}">
        <p14:creationId xmlns:p14="http://schemas.microsoft.com/office/powerpoint/2010/main" val="1478670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A8484E4-2A2E-40AC-8A56-DC47DA8158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4" y="-1"/>
            <a:ext cx="12172532" cy="6858001"/>
          </a:xfrm>
          <a:prstGeom prst="rect">
            <a:avLst/>
          </a:prstGeom>
        </p:spPr>
      </p:pic>
      <p:sp>
        <p:nvSpPr>
          <p:cNvPr id="6" name="Rectangle 5">
            <a:extLst>
              <a:ext uri="{FF2B5EF4-FFF2-40B4-BE49-F238E27FC236}">
                <a16:creationId xmlns:a16="http://schemas.microsoft.com/office/drawing/2014/main" id="{C1EBE42B-7664-4C01-8BDD-9FD51119BCA4}"/>
              </a:ext>
            </a:extLst>
          </p:cNvPr>
          <p:cNvSpPr/>
          <p:nvPr/>
        </p:nvSpPr>
        <p:spPr>
          <a:xfrm>
            <a:off x="1" y="-1"/>
            <a:ext cx="12192000" cy="6856718"/>
          </a:xfrm>
          <a:prstGeom prst="rect">
            <a:avLst/>
          </a:prstGeom>
          <a:gradFill>
            <a:gsLst>
              <a:gs pos="30000">
                <a:schemeClr val="accent1">
                  <a:lumMod val="50000"/>
                  <a:alpha val="62000"/>
                </a:schemeClr>
              </a:gs>
              <a:gs pos="66000">
                <a:schemeClr val="tx1">
                  <a:lumMod val="50000"/>
                  <a:lumOff val="50000"/>
                  <a:alpha val="67000"/>
                </a:schemeClr>
              </a:gs>
              <a:gs pos="0">
                <a:schemeClr val="accent1">
                  <a:lumMod val="50000"/>
                  <a:alpha val="64000"/>
                </a:schemeClr>
              </a:gs>
              <a:gs pos="100000">
                <a:schemeClr val="tx1">
                  <a:alpha val="0"/>
                  <a:lumMod val="85000"/>
                </a:schemeClr>
              </a:gs>
            </a:gsLst>
            <a:lin ang="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w="0"/>
              <a:solidFill>
                <a:schemeClr val="bg1">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2226E995-2EA8-49F5-935B-A73AD9EF93C9}"/>
              </a:ext>
            </a:extLst>
          </p:cNvPr>
          <p:cNvSpPr/>
          <p:nvPr/>
        </p:nvSpPr>
        <p:spPr>
          <a:xfrm>
            <a:off x="357650" y="1111655"/>
            <a:ext cx="6873548" cy="1107996"/>
          </a:xfrm>
          <a:prstGeom prst="rect">
            <a:avLst/>
          </a:prstGeom>
          <a:noFill/>
        </p:spPr>
        <p:txBody>
          <a:bodyPr wrap="none" lIns="91440" tIns="45720" rIns="91440" bIns="45720">
            <a:spAutoFit/>
          </a:bodyPr>
          <a:lstStyle/>
          <a:p>
            <a:r>
              <a:rPr lang="en-US" sz="6600" b="1" dirty="0">
                <a:ln w="0"/>
                <a:solidFill>
                  <a:schemeClr val="accent1">
                    <a:lumMod val="20000"/>
                    <a:lumOff val="80000"/>
                  </a:schemeClr>
                </a:solidFill>
                <a:effectLst>
                  <a:outerShdw blurRad="38100" dist="19050" dir="2700000" algn="tl" rotWithShape="0">
                    <a:schemeClr val="dk1">
                      <a:alpha val="40000"/>
                    </a:schemeClr>
                  </a:outerShdw>
                </a:effectLst>
              </a:rPr>
              <a:t>Binary Search Tree </a:t>
            </a:r>
            <a:endParaRPr lang="en-US" sz="6600" b="1" cap="none" spc="0" dirty="0">
              <a:ln w="0"/>
              <a:solidFill>
                <a:schemeClr val="accent1">
                  <a:lumMod val="75000"/>
                </a:schemeClr>
              </a:solidFill>
              <a:effectLst>
                <a:outerShdw blurRad="38100" dist="19050" dir="2700000" algn="tl" rotWithShape="0">
                  <a:schemeClr val="dk1">
                    <a:alpha val="40000"/>
                  </a:schemeClr>
                </a:outerShdw>
              </a:effectLst>
            </a:endParaRPr>
          </a:p>
        </p:txBody>
      </p:sp>
      <p:cxnSp>
        <p:nvCxnSpPr>
          <p:cNvPr id="11" name="Straight Connector 10">
            <a:extLst>
              <a:ext uri="{FF2B5EF4-FFF2-40B4-BE49-F238E27FC236}">
                <a16:creationId xmlns:a16="http://schemas.microsoft.com/office/drawing/2014/main" id="{62D9D527-A4DF-489C-AAFC-E2756D3EA641}"/>
              </a:ext>
            </a:extLst>
          </p:cNvPr>
          <p:cNvCxnSpPr/>
          <p:nvPr/>
        </p:nvCxnSpPr>
        <p:spPr>
          <a:xfrm>
            <a:off x="450574" y="728870"/>
            <a:ext cx="0" cy="0"/>
          </a:xfrm>
          <a:prstGeom prst="line">
            <a:avLst/>
          </a:prstGeom>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1725A020-39C3-4F94-A483-9B127F4A3AE7}"/>
              </a:ext>
            </a:extLst>
          </p:cNvPr>
          <p:cNvSpPr/>
          <p:nvPr/>
        </p:nvSpPr>
        <p:spPr>
          <a:xfrm>
            <a:off x="9592008" y="207457"/>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4" name="Picture 73">
            <a:extLst>
              <a:ext uri="{FF2B5EF4-FFF2-40B4-BE49-F238E27FC236}">
                <a16:creationId xmlns:a16="http://schemas.microsoft.com/office/drawing/2014/main" id="{CF1D9068-D5DF-4E1D-A3D6-F5B6578CD7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86" r="36286"/>
          <a:stretch/>
        </p:blipFill>
        <p:spPr>
          <a:xfrm>
            <a:off x="9616308" y="-533925"/>
            <a:ext cx="2198383" cy="2198383"/>
          </a:xfrm>
          <a:prstGeom prst="rect">
            <a:avLst/>
          </a:prstGeom>
          <a:effectLst/>
        </p:spPr>
      </p:pic>
      <p:grpSp>
        <p:nvGrpSpPr>
          <p:cNvPr id="2" name="Group 16">
            <a:extLst>
              <a:ext uri="{FF2B5EF4-FFF2-40B4-BE49-F238E27FC236}">
                <a16:creationId xmlns:a16="http://schemas.microsoft.com/office/drawing/2014/main" id="{9942EF04-1DFA-41AA-9AF2-C31E19733182}"/>
              </a:ext>
            </a:extLst>
          </p:cNvPr>
          <p:cNvGrpSpPr/>
          <p:nvPr/>
        </p:nvGrpSpPr>
        <p:grpSpPr>
          <a:xfrm>
            <a:off x="188069" y="63853"/>
            <a:ext cx="2198384" cy="892552"/>
            <a:chOff x="3961598" y="-743"/>
            <a:chExt cx="3770063" cy="1530656"/>
          </a:xfrm>
        </p:grpSpPr>
        <p:sp>
          <p:nvSpPr>
            <p:cNvPr id="19" name="Rectangle 18">
              <a:extLst>
                <a:ext uri="{FF2B5EF4-FFF2-40B4-BE49-F238E27FC236}">
                  <a16:creationId xmlns:a16="http://schemas.microsoft.com/office/drawing/2014/main" id="{6CA0D632-E5E5-4863-B36E-CB4005C17376}"/>
                </a:ext>
              </a:extLst>
            </p:cNvPr>
            <p:cNvSpPr/>
            <p:nvPr/>
          </p:nvSpPr>
          <p:spPr>
            <a:xfrm>
              <a:off x="5277189" y="-743"/>
              <a:ext cx="2454472" cy="1530656"/>
            </a:xfrm>
            <a:prstGeom prst="rect">
              <a:avLst/>
            </a:prstGeom>
            <a:noFill/>
          </p:spPr>
          <p:txBody>
            <a:bodyPr wrap="squar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rPr>
                <a:t> </a:t>
              </a:r>
              <a:r>
                <a:rPr lang="en-US" sz="2000" b="1" dirty="0">
                  <a:ln w="0"/>
                  <a:solidFill>
                    <a:schemeClr val="bg1"/>
                  </a:solidFill>
                  <a:effectLst>
                    <a:outerShdw blurRad="38100" dist="19050" dir="2700000" algn="tl" rotWithShape="0">
                      <a:schemeClr val="dk1">
                        <a:alpha val="40000"/>
                      </a:schemeClr>
                    </a:outerShdw>
                  </a:effectLst>
                </a:rPr>
                <a:t>DAY</a:t>
              </a:r>
            </a:p>
            <a:p>
              <a:r>
                <a:rPr lang="en-US" sz="2000" b="1" dirty="0">
                  <a:ln w="0"/>
                  <a:solidFill>
                    <a:schemeClr val="bg1"/>
                  </a:solidFill>
                  <a:effectLst>
                    <a:outerShdw blurRad="38100" dist="19050" dir="2700000" algn="tl" rotWithShape="0">
                      <a:schemeClr val="dk1">
                        <a:alpha val="40000"/>
                      </a:schemeClr>
                    </a:outerShdw>
                  </a:effectLst>
                </a:rPr>
                <a:t> DREAMERS</a:t>
              </a:r>
              <a:endParaRPr lang="en-US" sz="2000" b="1" cap="none" spc="0" dirty="0">
                <a:ln w="0"/>
                <a:solidFill>
                  <a:schemeClr val="bg1"/>
                </a:solidFill>
                <a:effectLst>
                  <a:outerShdw blurRad="38100" dist="19050" dir="2700000" algn="tl" rotWithShape="0">
                    <a:schemeClr val="dk1">
                      <a:alpha val="40000"/>
                    </a:schemeClr>
                  </a:outerShdw>
                </a:effectLst>
              </a:endParaRPr>
            </a:p>
          </p:txBody>
        </p:sp>
        <p:pic>
          <p:nvPicPr>
            <p:cNvPr id="20" name="Picture 19">
              <a:extLst>
                <a:ext uri="{FF2B5EF4-FFF2-40B4-BE49-F238E27FC236}">
                  <a16:creationId xmlns:a16="http://schemas.microsoft.com/office/drawing/2014/main" id="{5E75AB91-1AE7-49F4-B5F4-5AE4B73961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1598" y="191928"/>
              <a:ext cx="1315590" cy="1291608"/>
            </a:xfrm>
            <a:prstGeom prst="rect">
              <a:avLst/>
            </a:prstGeom>
          </p:spPr>
        </p:pic>
      </p:grpSp>
      <p:cxnSp>
        <p:nvCxnSpPr>
          <p:cNvPr id="45" name="Straight Connector 44">
            <a:extLst>
              <a:ext uri="{FF2B5EF4-FFF2-40B4-BE49-F238E27FC236}">
                <a16:creationId xmlns:a16="http://schemas.microsoft.com/office/drawing/2014/main" id="{800AE6B1-4600-6581-5A8A-D89DBBB77268}"/>
              </a:ext>
            </a:extLst>
          </p:cNvPr>
          <p:cNvCxnSpPr>
            <a:cxnSpLocks/>
          </p:cNvCxnSpPr>
          <p:nvPr/>
        </p:nvCxnSpPr>
        <p:spPr>
          <a:xfrm>
            <a:off x="11045695" y="4234071"/>
            <a:ext cx="0" cy="2186740"/>
          </a:xfrm>
          <a:prstGeom prst="line">
            <a:avLst/>
          </a:prstGeom>
        </p:spPr>
        <p:style>
          <a:lnRef idx="3">
            <a:schemeClr val="accent3"/>
          </a:lnRef>
          <a:fillRef idx="0">
            <a:schemeClr val="accent3"/>
          </a:fillRef>
          <a:effectRef idx="2">
            <a:schemeClr val="accent3"/>
          </a:effectRef>
          <a:fontRef idx="minor">
            <a:schemeClr val="tx1"/>
          </a:fontRef>
        </p:style>
      </p:cxnSp>
      <p:pic>
        <p:nvPicPr>
          <p:cNvPr id="14" name="Picture 13" descr="BST.JPG"/>
          <p:cNvPicPr>
            <a:picLocks noChangeAspect="1"/>
          </p:cNvPicPr>
          <p:nvPr/>
        </p:nvPicPr>
        <p:blipFill>
          <a:blip r:embed="rId5"/>
          <a:stretch>
            <a:fillRect/>
          </a:stretch>
        </p:blipFill>
        <p:spPr>
          <a:xfrm>
            <a:off x="1410786" y="2498646"/>
            <a:ext cx="9091749" cy="3849903"/>
          </a:xfrm>
          <a:prstGeom prst="rect">
            <a:avLst/>
          </a:prstGeom>
        </p:spPr>
      </p:pic>
    </p:spTree>
    <p:extLst>
      <p:ext uri="{BB962C8B-B14F-4D97-AF65-F5344CB8AC3E}">
        <p14:creationId xmlns:p14="http://schemas.microsoft.com/office/powerpoint/2010/main" val="1478670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7FB595-DFD6-4156-986A-F5DD24DACE4D}"/>
              </a:ext>
            </a:extLst>
          </p:cNvPr>
          <p:cNvSpPr/>
          <p:nvPr/>
        </p:nvSpPr>
        <p:spPr>
          <a:xfrm>
            <a:off x="1" y="-1"/>
            <a:ext cx="12192000" cy="6856718"/>
          </a:xfrm>
          <a:prstGeom prst="rect">
            <a:avLst/>
          </a:prstGeom>
          <a:solidFill>
            <a:schemeClr val="tx1">
              <a:alpha val="2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w="0"/>
              <a:solidFill>
                <a:schemeClr val="bg1">
                  <a:lumMod val="50000"/>
                </a:schemeClr>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AEEBED2F-73BF-498E-9D50-5912A6279289}"/>
              </a:ext>
            </a:extLst>
          </p:cNvPr>
          <p:cNvSpPr/>
          <p:nvPr/>
        </p:nvSpPr>
        <p:spPr>
          <a:xfrm>
            <a:off x="9592008" y="207457"/>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58291399-EF6E-4B9A-AF7D-F967CE1726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286" r="36286"/>
          <a:stretch/>
        </p:blipFill>
        <p:spPr>
          <a:xfrm>
            <a:off x="9616308" y="-533925"/>
            <a:ext cx="2198383" cy="2198383"/>
          </a:xfrm>
          <a:prstGeom prst="rect">
            <a:avLst/>
          </a:prstGeom>
          <a:effectLst/>
        </p:spPr>
      </p:pic>
      <p:grpSp>
        <p:nvGrpSpPr>
          <p:cNvPr id="7" name="Group 6">
            <a:extLst>
              <a:ext uri="{FF2B5EF4-FFF2-40B4-BE49-F238E27FC236}">
                <a16:creationId xmlns:a16="http://schemas.microsoft.com/office/drawing/2014/main" id="{9E69B6E6-2CC1-4F84-BA2E-C0B6590445C3}"/>
              </a:ext>
            </a:extLst>
          </p:cNvPr>
          <p:cNvGrpSpPr/>
          <p:nvPr/>
        </p:nvGrpSpPr>
        <p:grpSpPr>
          <a:xfrm>
            <a:off x="188069" y="-20554"/>
            <a:ext cx="1879882" cy="824522"/>
            <a:chOff x="3961598" y="-170021"/>
            <a:chExt cx="3770063" cy="1653557"/>
          </a:xfrm>
        </p:grpSpPr>
        <p:sp>
          <p:nvSpPr>
            <p:cNvPr id="8" name="Rectangle 7">
              <a:extLst>
                <a:ext uri="{FF2B5EF4-FFF2-40B4-BE49-F238E27FC236}">
                  <a16:creationId xmlns:a16="http://schemas.microsoft.com/office/drawing/2014/main" id="{7453AB8F-C9BD-41BD-8A6A-7D7FF2028E6D}"/>
                </a:ext>
              </a:extLst>
            </p:cNvPr>
            <p:cNvSpPr/>
            <p:nvPr/>
          </p:nvSpPr>
          <p:spPr>
            <a:xfrm>
              <a:off x="5277190" y="-170021"/>
              <a:ext cx="2454471" cy="1425093"/>
            </a:xfrm>
            <a:prstGeom prst="rect">
              <a:avLst/>
            </a:prstGeom>
            <a:noFill/>
          </p:spPr>
          <p:txBody>
            <a:bodyPr wrap="squar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rPr>
                <a:t> </a:t>
              </a:r>
              <a:r>
                <a:rPr lang="en-US" sz="1600" b="1" dirty="0">
                  <a:ln w="0"/>
                  <a:solidFill>
                    <a:schemeClr val="bg1"/>
                  </a:solidFill>
                  <a:effectLst>
                    <a:outerShdw blurRad="38100" dist="19050" dir="2700000" algn="tl" rotWithShape="0">
                      <a:schemeClr val="dk1">
                        <a:alpha val="40000"/>
                      </a:schemeClr>
                    </a:outerShdw>
                  </a:effectLst>
                </a:rPr>
                <a:t>DAY</a:t>
              </a:r>
            </a:p>
            <a:p>
              <a:r>
                <a:rPr lang="en-US" sz="1600" b="1" dirty="0">
                  <a:ln w="0"/>
                  <a:solidFill>
                    <a:schemeClr val="bg1"/>
                  </a:solidFill>
                  <a:effectLst>
                    <a:outerShdw blurRad="38100" dist="19050" dir="2700000" algn="tl" rotWithShape="0">
                      <a:schemeClr val="dk1">
                        <a:alpha val="40000"/>
                      </a:schemeClr>
                    </a:outerShdw>
                  </a:effectLst>
                </a:rPr>
                <a:t> DREAMERS</a:t>
              </a:r>
              <a:endParaRPr lang="en-US" sz="1600" b="1" cap="none" spc="0" dirty="0">
                <a:ln w="0"/>
                <a:solidFill>
                  <a:schemeClr val="bg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AF32A49E-6495-423A-B982-07281E148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1598" y="191928"/>
              <a:ext cx="1315590" cy="1291608"/>
            </a:xfrm>
            <a:prstGeom prst="rect">
              <a:avLst/>
            </a:prstGeom>
          </p:spPr>
        </p:pic>
      </p:grpSp>
      <p:sp>
        <p:nvSpPr>
          <p:cNvPr id="10" name="Rectangle 9">
            <a:extLst>
              <a:ext uri="{FF2B5EF4-FFF2-40B4-BE49-F238E27FC236}">
                <a16:creationId xmlns:a16="http://schemas.microsoft.com/office/drawing/2014/main" id="{AD34C2FC-BB3E-462E-9C42-AC3C3054B034}"/>
              </a:ext>
            </a:extLst>
          </p:cNvPr>
          <p:cNvSpPr/>
          <p:nvPr/>
        </p:nvSpPr>
        <p:spPr>
          <a:xfrm>
            <a:off x="31695" y="743602"/>
            <a:ext cx="7838492" cy="923330"/>
          </a:xfrm>
          <a:prstGeom prst="rect">
            <a:avLst/>
          </a:prstGeom>
          <a:noFill/>
        </p:spPr>
        <p:txBody>
          <a:bodyPr wrap="none" lIns="91440" tIns="45720" rIns="91440" bIns="45720">
            <a:spAutoFit/>
          </a:bodyPr>
          <a:lstStyle/>
          <a:p>
            <a:r>
              <a:rPr lang="en-US" sz="5400" b="1" dirty="0">
                <a:ln w="0"/>
                <a:solidFill>
                  <a:schemeClr val="accent1">
                    <a:lumMod val="75000"/>
                  </a:schemeClr>
                </a:solidFill>
                <a:effectLst>
                  <a:outerShdw blurRad="38100" dist="19050" dir="2700000" algn="tl" rotWithShape="0">
                    <a:schemeClr val="dk1">
                      <a:alpha val="40000"/>
                    </a:schemeClr>
                  </a:outerShdw>
                </a:effectLst>
              </a:rPr>
              <a:t>Data Structures processing</a:t>
            </a:r>
          </a:p>
        </p:txBody>
      </p:sp>
      <p:sp>
        <p:nvSpPr>
          <p:cNvPr id="14" name="Freeform: Shape 13">
            <a:extLst>
              <a:ext uri="{FF2B5EF4-FFF2-40B4-BE49-F238E27FC236}">
                <a16:creationId xmlns:a16="http://schemas.microsoft.com/office/drawing/2014/main" id="{C84EAFB0-A69D-4DB9-BEB6-A26BE5895C9F}"/>
              </a:ext>
            </a:extLst>
          </p:cNvPr>
          <p:cNvSpPr/>
          <p:nvPr/>
        </p:nvSpPr>
        <p:spPr>
          <a:xfrm>
            <a:off x="1051097" y="1692272"/>
            <a:ext cx="10089806" cy="4908357"/>
          </a:xfrm>
          <a:custGeom>
            <a:avLst/>
            <a:gdLst/>
            <a:ahLst/>
            <a:cxnLst/>
            <a:rect l="l" t="t" r="r" b="b"/>
            <a:pathLst>
              <a:path w="10089806" h="4908357">
                <a:moveTo>
                  <a:pt x="669986" y="3881185"/>
                </a:moveTo>
                <a:cubicBezTo>
                  <a:pt x="661528" y="3881185"/>
                  <a:pt x="654638" y="3881253"/>
                  <a:pt x="649317" y="3881389"/>
                </a:cubicBezTo>
                <a:cubicBezTo>
                  <a:pt x="643997" y="3881526"/>
                  <a:pt x="639699" y="3881799"/>
                  <a:pt x="636425" y="3882208"/>
                </a:cubicBezTo>
                <a:cubicBezTo>
                  <a:pt x="633151" y="3882617"/>
                  <a:pt x="630491" y="3883163"/>
                  <a:pt x="628444" y="3883845"/>
                </a:cubicBezTo>
                <a:cubicBezTo>
                  <a:pt x="626398" y="3884527"/>
                  <a:pt x="624693" y="3885414"/>
                  <a:pt x="623328" y="3886505"/>
                </a:cubicBezTo>
                <a:lnTo>
                  <a:pt x="509549" y="3960175"/>
                </a:lnTo>
                <a:cubicBezTo>
                  <a:pt x="506275" y="3962358"/>
                  <a:pt x="503683" y="3964405"/>
                  <a:pt x="501773" y="3966315"/>
                </a:cubicBezTo>
                <a:cubicBezTo>
                  <a:pt x="499863" y="3968224"/>
                  <a:pt x="498362" y="3970680"/>
                  <a:pt x="497271" y="3973682"/>
                </a:cubicBezTo>
                <a:cubicBezTo>
                  <a:pt x="496179" y="3976683"/>
                  <a:pt x="495497" y="3980298"/>
                  <a:pt x="495225" y="3984527"/>
                </a:cubicBezTo>
                <a:cubicBezTo>
                  <a:pt x="494952" y="3988757"/>
                  <a:pt x="494815" y="3994145"/>
                  <a:pt x="494815" y="4000694"/>
                </a:cubicBezTo>
                <a:cubicBezTo>
                  <a:pt x="494815" y="4011062"/>
                  <a:pt x="495225" y="4019111"/>
                  <a:pt x="496043" y="4024841"/>
                </a:cubicBezTo>
                <a:cubicBezTo>
                  <a:pt x="496862" y="4030571"/>
                  <a:pt x="498431" y="4034596"/>
                  <a:pt x="500750" y="4036915"/>
                </a:cubicBezTo>
                <a:cubicBezTo>
                  <a:pt x="503069" y="4039234"/>
                  <a:pt x="506207" y="4040053"/>
                  <a:pt x="510163" y="4039371"/>
                </a:cubicBezTo>
                <a:cubicBezTo>
                  <a:pt x="514119" y="4038688"/>
                  <a:pt x="519235" y="4036847"/>
                  <a:pt x="525511" y="4033845"/>
                </a:cubicBezTo>
                <a:lnTo>
                  <a:pt x="610641" y="3986778"/>
                </a:lnTo>
                <a:lnTo>
                  <a:pt x="610641" y="4331390"/>
                </a:lnTo>
                <a:lnTo>
                  <a:pt x="512005" y="4331390"/>
                </a:lnTo>
                <a:cubicBezTo>
                  <a:pt x="509549" y="4331390"/>
                  <a:pt x="507367" y="4332140"/>
                  <a:pt x="505456" y="4333641"/>
                </a:cubicBezTo>
                <a:cubicBezTo>
                  <a:pt x="503546" y="4335142"/>
                  <a:pt x="501841" y="4337529"/>
                  <a:pt x="500341" y="4340803"/>
                </a:cubicBezTo>
                <a:cubicBezTo>
                  <a:pt x="498840" y="4344078"/>
                  <a:pt x="497748" y="4348375"/>
                  <a:pt x="497066" y="4353696"/>
                </a:cubicBezTo>
                <a:cubicBezTo>
                  <a:pt x="496384" y="4359016"/>
                  <a:pt x="496043" y="4365633"/>
                  <a:pt x="496043" y="4373546"/>
                </a:cubicBezTo>
                <a:cubicBezTo>
                  <a:pt x="496043" y="4381185"/>
                  <a:pt x="496452" y="4387666"/>
                  <a:pt x="497271" y="4392986"/>
                </a:cubicBezTo>
                <a:cubicBezTo>
                  <a:pt x="498089" y="4398307"/>
                  <a:pt x="499249" y="4402536"/>
                  <a:pt x="500750" y="4405674"/>
                </a:cubicBezTo>
                <a:cubicBezTo>
                  <a:pt x="502250" y="4408812"/>
                  <a:pt x="503956" y="4411063"/>
                  <a:pt x="505866" y="4412427"/>
                </a:cubicBezTo>
                <a:cubicBezTo>
                  <a:pt x="507776" y="4413791"/>
                  <a:pt x="509822" y="4414473"/>
                  <a:pt x="512005" y="4414473"/>
                </a:cubicBezTo>
                <a:lnTo>
                  <a:pt x="804229" y="4414473"/>
                </a:lnTo>
                <a:cubicBezTo>
                  <a:pt x="806685" y="4414473"/>
                  <a:pt x="808867" y="4413791"/>
                  <a:pt x="810777" y="4412427"/>
                </a:cubicBezTo>
                <a:cubicBezTo>
                  <a:pt x="812687" y="4411063"/>
                  <a:pt x="814393" y="4408812"/>
                  <a:pt x="815893" y="4405674"/>
                </a:cubicBezTo>
                <a:cubicBezTo>
                  <a:pt x="817394" y="4402536"/>
                  <a:pt x="818554" y="4398307"/>
                  <a:pt x="819372" y="4392986"/>
                </a:cubicBezTo>
                <a:cubicBezTo>
                  <a:pt x="820191" y="4387666"/>
                  <a:pt x="820600" y="4381185"/>
                  <a:pt x="820600" y="4373546"/>
                </a:cubicBezTo>
                <a:cubicBezTo>
                  <a:pt x="820600" y="4365633"/>
                  <a:pt x="820259" y="4359016"/>
                  <a:pt x="819577" y="4353696"/>
                </a:cubicBezTo>
                <a:cubicBezTo>
                  <a:pt x="818895" y="4348375"/>
                  <a:pt x="817803" y="4344078"/>
                  <a:pt x="816303" y="4340803"/>
                </a:cubicBezTo>
                <a:cubicBezTo>
                  <a:pt x="814802" y="4337529"/>
                  <a:pt x="813028" y="4335142"/>
                  <a:pt x="810982" y="4333641"/>
                </a:cubicBezTo>
                <a:cubicBezTo>
                  <a:pt x="808936" y="4332140"/>
                  <a:pt x="806685" y="4331390"/>
                  <a:pt x="804229" y="4331390"/>
                </a:cubicBezTo>
                <a:lnTo>
                  <a:pt x="717871" y="4331390"/>
                </a:lnTo>
                <a:lnTo>
                  <a:pt x="717871" y="3893872"/>
                </a:lnTo>
                <a:cubicBezTo>
                  <a:pt x="717871" y="3891417"/>
                  <a:pt x="717326" y="3889370"/>
                  <a:pt x="716234" y="3887733"/>
                </a:cubicBezTo>
                <a:cubicBezTo>
                  <a:pt x="715143" y="3886096"/>
                  <a:pt x="712960" y="3884800"/>
                  <a:pt x="709686" y="3883845"/>
                </a:cubicBezTo>
                <a:cubicBezTo>
                  <a:pt x="706412" y="3882890"/>
                  <a:pt x="701569" y="3882208"/>
                  <a:pt x="695156" y="3881799"/>
                </a:cubicBezTo>
                <a:cubicBezTo>
                  <a:pt x="688744" y="3881389"/>
                  <a:pt x="680354" y="3881185"/>
                  <a:pt x="669986" y="3881185"/>
                </a:cubicBezTo>
                <a:close/>
                <a:moveTo>
                  <a:pt x="818076" y="0"/>
                </a:moveTo>
                <a:lnTo>
                  <a:pt x="9271730" y="0"/>
                </a:lnTo>
                <a:cubicBezTo>
                  <a:pt x="9723541" y="0"/>
                  <a:pt x="10089806" y="366265"/>
                  <a:pt x="10089806" y="818076"/>
                </a:cubicBezTo>
                <a:lnTo>
                  <a:pt x="10089806" y="4090281"/>
                </a:lnTo>
                <a:cubicBezTo>
                  <a:pt x="10089806" y="4542092"/>
                  <a:pt x="9723541" y="4908357"/>
                  <a:pt x="9271730" y="4908357"/>
                </a:cubicBezTo>
                <a:lnTo>
                  <a:pt x="818076" y="4908357"/>
                </a:lnTo>
                <a:cubicBezTo>
                  <a:pt x="366265" y="4908357"/>
                  <a:pt x="0" y="4542092"/>
                  <a:pt x="0" y="4090281"/>
                </a:cubicBezTo>
                <a:lnTo>
                  <a:pt x="0" y="818076"/>
                </a:lnTo>
                <a:cubicBezTo>
                  <a:pt x="0" y="366265"/>
                  <a:pt x="366265" y="0"/>
                  <a:pt x="818076" y="0"/>
                </a:cubicBezTo>
                <a:close/>
              </a:path>
            </a:pathLst>
          </a:custGeom>
          <a:solidFill>
            <a:schemeClr val="bg2">
              <a:alpha val="59000"/>
            </a:schemeClr>
          </a:solidFill>
          <a:ln>
            <a:noFill/>
          </a:ln>
          <a:effectLst>
            <a:outerShdw blurRad="3810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C9EF56E7-D00F-49CF-80A1-49EA28FC13EE}"/>
              </a:ext>
            </a:extLst>
          </p:cNvPr>
          <p:cNvSpPr/>
          <p:nvPr/>
        </p:nvSpPr>
        <p:spPr>
          <a:xfrm>
            <a:off x="4855244" y="5631002"/>
            <a:ext cx="2481513" cy="523220"/>
          </a:xfrm>
          <a:prstGeom prst="rect">
            <a:avLst/>
          </a:prstGeom>
          <a:noFill/>
        </p:spPr>
        <p:txBody>
          <a:bodyPr wrap="none" lIns="91440" tIns="45720" rIns="91440" bIns="45720">
            <a:spAutoFit/>
          </a:bodyPr>
          <a:lstStyle/>
          <a:p>
            <a:r>
              <a:rPr lang="en-US" sz="2800" b="1" dirty="0">
                <a:ln w="0"/>
                <a:effectLst>
                  <a:outerShdw blurRad="38100" dist="19050" dir="2700000" algn="tl" rotWithShape="0">
                    <a:schemeClr val="dk1">
                      <a:alpha val="40000"/>
                    </a:schemeClr>
                  </a:outerShdw>
                </a:effectLst>
              </a:rPr>
              <a:t>Circular Queue </a:t>
            </a:r>
          </a:p>
        </p:txBody>
      </p:sp>
      <p:sp>
        <p:nvSpPr>
          <p:cNvPr id="13" name="TextBox 12">
            <a:extLst>
              <a:ext uri="{FF2B5EF4-FFF2-40B4-BE49-F238E27FC236}">
                <a16:creationId xmlns:a16="http://schemas.microsoft.com/office/drawing/2014/main" id="{3142EFE5-7451-D0A9-FB02-285D871AA7E6}"/>
              </a:ext>
            </a:extLst>
          </p:cNvPr>
          <p:cNvSpPr txBox="1"/>
          <p:nvPr/>
        </p:nvSpPr>
        <p:spPr>
          <a:xfrm>
            <a:off x="1306285" y="2486056"/>
            <a:ext cx="9235440" cy="2616101"/>
          </a:xfrm>
          <a:prstGeom prst="rect">
            <a:avLst/>
          </a:prstGeom>
          <a:noFill/>
        </p:spPr>
        <p:txBody>
          <a:bodyPr wrap="square" rtlCol="0">
            <a:spAutoFit/>
          </a:bodyPr>
          <a:lstStyle/>
          <a:p>
            <a:pPr algn="just"/>
            <a:r>
              <a:rPr lang="en-US" sz="3200" dirty="0">
                <a:solidFill>
                  <a:schemeClr val="accent2">
                    <a:lumMod val="50000"/>
                  </a:schemeClr>
                </a:solidFill>
              </a:rPr>
              <a:t>This is a popular data structures in this application mange the real word vehicle queue in car washing center to allow them to engage with their washing capabilities acceding to first came first save approach. And it will allow to only stay 100 vehicle at a time. </a:t>
            </a:r>
          </a:p>
        </p:txBody>
      </p:sp>
    </p:spTree>
    <p:extLst>
      <p:ext uri="{BB962C8B-B14F-4D97-AF65-F5344CB8AC3E}">
        <p14:creationId xmlns:p14="http://schemas.microsoft.com/office/powerpoint/2010/main" val="1915033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500"/>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7FB595-DFD6-4156-986A-F5DD24DACE4D}"/>
              </a:ext>
            </a:extLst>
          </p:cNvPr>
          <p:cNvSpPr/>
          <p:nvPr/>
        </p:nvSpPr>
        <p:spPr>
          <a:xfrm>
            <a:off x="1" y="-1"/>
            <a:ext cx="12192000" cy="6856718"/>
          </a:xfrm>
          <a:prstGeom prst="rect">
            <a:avLst/>
          </a:prstGeom>
          <a:solidFill>
            <a:schemeClr val="tx1">
              <a:alpha val="2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w="0"/>
              <a:solidFill>
                <a:schemeClr val="bg1">
                  <a:lumMod val="50000"/>
                </a:schemeClr>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AEEBED2F-73BF-498E-9D50-5912A6279289}"/>
              </a:ext>
            </a:extLst>
          </p:cNvPr>
          <p:cNvSpPr/>
          <p:nvPr/>
        </p:nvSpPr>
        <p:spPr>
          <a:xfrm>
            <a:off x="9592008" y="207457"/>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58291399-EF6E-4B9A-AF7D-F967CE1726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286" r="36286"/>
          <a:stretch/>
        </p:blipFill>
        <p:spPr>
          <a:xfrm>
            <a:off x="9616308" y="-533925"/>
            <a:ext cx="2198383" cy="2198383"/>
          </a:xfrm>
          <a:prstGeom prst="rect">
            <a:avLst/>
          </a:prstGeom>
          <a:effectLst/>
        </p:spPr>
      </p:pic>
      <p:grpSp>
        <p:nvGrpSpPr>
          <p:cNvPr id="7" name="Group 6">
            <a:extLst>
              <a:ext uri="{FF2B5EF4-FFF2-40B4-BE49-F238E27FC236}">
                <a16:creationId xmlns:a16="http://schemas.microsoft.com/office/drawing/2014/main" id="{9E69B6E6-2CC1-4F84-BA2E-C0B6590445C3}"/>
              </a:ext>
            </a:extLst>
          </p:cNvPr>
          <p:cNvGrpSpPr/>
          <p:nvPr/>
        </p:nvGrpSpPr>
        <p:grpSpPr>
          <a:xfrm>
            <a:off x="188069" y="-20554"/>
            <a:ext cx="1879882" cy="824522"/>
            <a:chOff x="3961598" y="-170021"/>
            <a:chExt cx="3770063" cy="1653557"/>
          </a:xfrm>
        </p:grpSpPr>
        <p:sp>
          <p:nvSpPr>
            <p:cNvPr id="8" name="Rectangle 7">
              <a:extLst>
                <a:ext uri="{FF2B5EF4-FFF2-40B4-BE49-F238E27FC236}">
                  <a16:creationId xmlns:a16="http://schemas.microsoft.com/office/drawing/2014/main" id="{7453AB8F-C9BD-41BD-8A6A-7D7FF2028E6D}"/>
                </a:ext>
              </a:extLst>
            </p:cNvPr>
            <p:cNvSpPr/>
            <p:nvPr/>
          </p:nvSpPr>
          <p:spPr>
            <a:xfrm>
              <a:off x="5277190" y="-170021"/>
              <a:ext cx="2454471" cy="1425093"/>
            </a:xfrm>
            <a:prstGeom prst="rect">
              <a:avLst/>
            </a:prstGeom>
            <a:noFill/>
          </p:spPr>
          <p:txBody>
            <a:bodyPr wrap="squar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rPr>
                <a:t> </a:t>
              </a:r>
              <a:r>
                <a:rPr lang="en-US" sz="1600" b="1" dirty="0">
                  <a:ln w="0"/>
                  <a:solidFill>
                    <a:schemeClr val="bg1"/>
                  </a:solidFill>
                  <a:effectLst>
                    <a:outerShdw blurRad="38100" dist="19050" dir="2700000" algn="tl" rotWithShape="0">
                      <a:schemeClr val="dk1">
                        <a:alpha val="40000"/>
                      </a:schemeClr>
                    </a:outerShdw>
                  </a:effectLst>
                </a:rPr>
                <a:t>DAY</a:t>
              </a:r>
            </a:p>
            <a:p>
              <a:r>
                <a:rPr lang="en-US" sz="1600" b="1" dirty="0">
                  <a:ln w="0"/>
                  <a:solidFill>
                    <a:schemeClr val="bg1"/>
                  </a:solidFill>
                  <a:effectLst>
                    <a:outerShdw blurRad="38100" dist="19050" dir="2700000" algn="tl" rotWithShape="0">
                      <a:schemeClr val="dk1">
                        <a:alpha val="40000"/>
                      </a:schemeClr>
                    </a:outerShdw>
                  </a:effectLst>
                </a:rPr>
                <a:t> DREAMERS</a:t>
              </a:r>
              <a:endParaRPr lang="en-US" sz="1600" b="1" cap="none" spc="0" dirty="0">
                <a:ln w="0"/>
                <a:solidFill>
                  <a:schemeClr val="bg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AF32A49E-6495-423A-B982-07281E148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1598" y="191928"/>
              <a:ext cx="1315590" cy="1291608"/>
            </a:xfrm>
            <a:prstGeom prst="rect">
              <a:avLst/>
            </a:prstGeom>
          </p:spPr>
        </p:pic>
      </p:grpSp>
      <p:sp>
        <p:nvSpPr>
          <p:cNvPr id="10" name="Rectangle 9">
            <a:extLst>
              <a:ext uri="{FF2B5EF4-FFF2-40B4-BE49-F238E27FC236}">
                <a16:creationId xmlns:a16="http://schemas.microsoft.com/office/drawing/2014/main" id="{AD34C2FC-BB3E-462E-9C42-AC3C3054B034}"/>
              </a:ext>
            </a:extLst>
          </p:cNvPr>
          <p:cNvSpPr/>
          <p:nvPr/>
        </p:nvSpPr>
        <p:spPr>
          <a:xfrm>
            <a:off x="31695" y="743602"/>
            <a:ext cx="7838492" cy="923330"/>
          </a:xfrm>
          <a:prstGeom prst="rect">
            <a:avLst/>
          </a:prstGeom>
          <a:noFill/>
        </p:spPr>
        <p:txBody>
          <a:bodyPr wrap="none" lIns="91440" tIns="45720" rIns="91440" bIns="45720">
            <a:spAutoFit/>
          </a:bodyPr>
          <a:lstStyle/>
          <a:p>
            <a:r>
              <a:rPr lang="en-US" sz="5400" b="1" dirty="0">
                <a:ln w="0"/>
                <a:solidFill>
                  <a:schemeClr val="accent1">
                    <a:lumMod val="75000"/>
                  </a:schemeClr>
                </a:solidFill>
                <a:effectLst>
                  <a:outerShdw blurRad="38100" dist="19050" dir="2700000" algn="tl" rotWithShape="0">
                    <a:schemeClr val="dk1">
                      <a:alpha val="40000"/>
                    </a:schemeClr>
                  </a:outerShdw>
                </a:effectLst>
              </a:rPr>
              <a:t>Data Structures processing</a:t>
            </a:r>
          </a:p>
        </p:txBody>
      </p:sp>
      <p:sp>
        <p:nvSpPr>
          <p:cNvPr id="16" name="Freeform: Shape 15">
            <a:extLst>
              <a:ext uri="{FF2B5EF4-FFF2-40B4-BE49-F238E27FC236}">
                <a16:creationId xmlns:a16="http://schemas.microsoft.com/office/drawing/2014/main" id="{F2C1C423-5124-4956-AAEB-617FA4EDC1CB}"/>
              </a:ext>
            </a:extLst>
          </p:cNvPr>
          <p:cNvSpPr/>
          <p:nvPr/>
        </p:nvSpPr>
        <p:spPr>
          <a:xfrm>
            <a:off x="1037845" y="1692272"/>
            <a:ext cx="10089806" cy="4908357"/>
          </a:xfrm>
          <a:custGeom>
            <a:avLst/>
            <a:gdLst/>
            <a:ahLst/>
            <a:cxnLst/>
            <a:rect l="l" t="t" r="r" b="b"/>
            <a:pathLst>
              <a:path w="10089806" h="4908357">
                <a:moveTo>
                  <a:pt x="653361" y="3875455"/>
                </a:moveTo>
                <a:cubicBezTo>
                  <a:pt x="635898" y="3875455"/>
                  <a:pt x="619118" y="3877092"/>
                  <a:pt x="603020" y="3880366"/>
                </a:cubicBezTo>
                <a:cubicBezTo>
                  <a:pt x="586921" y="3883641"/>
                  <a:pt x="572187" y="3887665"/>
                  <a:pt x="558818" y="3892440"/>
                </a:cubicBezTo>
                <a:cubicBezTo>
                  <a:pt x="545448" y="3897215"/>
                  <a:pt x="534193" y="3902126"/>
                  <a:pt x="525052" y="3907174"/>
                </a:cubicBezTo>
                <a:cubicBezTo>
                  <a:pt x="515912" y="3912222"/>
                  <a:pt x="509636" y="3916383"/>
                  <a:pt x="506226" y="3919657"/>
                </a:cubicBezTo>
                <a:cubicBezTo>
                  <a:pt x="502815" y="3922931"/>
                  <a:pt x="500427" y="3925728"/>
                  <a:pt x="499063" y="3928047"/>
                </a:cubicBezTo>
                <a:cubicBezTo>
                  <a:pt x="497699" y="3930366"/>
                  <a:pt x="496607" y="3933095"/>
                  <a:pt x="495789" y="3936233"/>
                </a:cubicBezTo>
                <a:cubicBezTo>
                  <a:pt x="494970" y="3939370"/>
                  <a:pt x="494356" y="3943054"/>
                  <a:pt x="493947" y="3947283"/>
                </a:cubicBezTo>
                <a:cubicBezTo>
                  <a:pt x="493538" y="3951512"/>
                  <a:pt x="493333" y="3956765"/>
                  <a:pt x="493333" y="3963040"/>
                </a:cubicBezTo>
                <a:cubicBezTo>
                  <a:pt x="493333" y="3972317"/>
                  <a:pt x="493674" y="3980162"/>
                  <a:pt x="494356" y="3986574"/>
                </a:cubicBezTo>
                <a:cubicBezTo>
                  <a:pt x="495039" y="3992986"/>
                  <a:pt x="495925" y="3998102"/>
                  <a:pt x="497017" y="4001922"/>
                </a:cubicBezTo>
                <a:cubicBezTo>
                  <a:pt x="498108" y="4005742"/>
                  <a:pt x="499541" y="4008470"/>
                  <a:pt x="501314" y="4010107"/>
                </a:cubicBezTo>
                <a:cubicBezTo>
                  <a:pt x="503088" y="4011744"/>
                  <a:pt x="505202" y="4012563"/>
                  <a:pt x="507658" y="4012563"/>
                </a:cubicBezTo>
                <a:cubicBezTo>
                  <a:pt x="511205" y="4012563"/>
                  <a:pt x="516116" y="4010448"/>
                  <a:pt x="522392" y="4006219"/>
                </a:cubicBezTo>
                <a:cubicBezTo>
                  <a:pt x="528668" y="4001990"/>
                  <a:pt x="536512" y="3997351"/>
                  <a:pt x="545925" y="3992304"/>
                </a:cubicBezTo>
                <a:cubicBezTo>
                  <a:pt x="555339" y="3987256"/>
                  <a:pt x="566253" y="3982686"/>
                  <a:pt x="578668" y="3978593"/>
                </a:cubicBezTo>
                <a:cubicBezTo>
                  <a:pt x="591082" y="3974500"/>
                  <a:pt x="605339" y="3972454"/>
                  <a:pt x="621437" y="3972454"/>
                </a:cubicBezTo>
                <a:cubicBezTo>
                  <a:pt x="632897" y="3972454"/>
                  <a:pt x="642856" y="3974159"/>
                  <a:pt x="651314" y="3977570"/>
                </a:cubicBezTo>
                <a:cubicBezTo>
                  <a:pt x="659773" y="3980980"/>
                  <a:pt x="666799" y="3985687"/>
                  <a:pt x="672392" y="3991690"/>
                </a:cubicBezTo>
                <a:cubicBezTo>
                  <a:pt x="677986" y="3997692"/>
                  <a:pt x="682215" y="4004718"/>
                  <a:pt x="685080" y="4012768"/>
                </a:cubicBezTo>
                <a:cubicBezTo>
                  <a:pt x="687945" y="4020817"/>
                  <a:pt x="689377" y="4029343"/>
                  <a:pt x="689377" y="4038347"/>
                </a:cubicBezTo>
                <a:cubicBezTo>
                  <a:pt x="689377" y="4048170"/>
                  <a:pt x="688218" y="4058538"/>
                  <a:pt x="685898" y="4069452"/>
                </a:cubicBezTo>
                <a:cubicBezTo>
                  <a:pt x="683579" y="4080367"/>
                  <a:pt x="679282" y="4092304"/>
                  <a:pt x="673006" y="4105264"/>
                </a:cubicBezTo>
                <a:cubicBezTo>
                  <a:pt x="666730" y="4118225"/>
                  <a:pt x="657999" y="4132549"/>
                  <a:pt x="646812" y="4148238"/>
                </a:cubicBezTo>
                <a:cubicBezTo>
                  <a:pt x="635625" y="4163927"/>
                  <a:pt x="620891" y="4181322"/>
                  <a:pt x="602610" y="4200421"/>
                </a:cubicBezTo>
                <a:lnTo>
                  <a:pt x="510932" y="4298648"/>
                </a:lnTo>
                <a:cubicBezTo>
                  <a:pt x="505475" y="4304378"/>
                  <a:pt x="501041" y="4309630"/>
                  <a:pt x="497631" y="4314405"/>
                </a:cubicBezTo>
                <a:cubicBezTo>
                  <a:pt x="494220" y="4319180"/>
                  <a:pt x="491423" y="4324091"/>
                  <a:pt x="489241" y="4329139"/>
                </a:cubicBezTo>
                <a:cubicBezTo>
                  <a:pt x="487058" y="4334187"/>
                  <a:pt x="485557" y="4339917"/>
                  <a:pt x="484738" y="4346329"/>
                </a:cubicBezTo>
                <a:cubicBezTo>
                  <a:pt x="483920" y="4352741"/>
                  <a:pt x="483511" y="4360449"/>
                  <a:pt x="483511" y="4369453"/>
                </a:cubicBezTo>
                <a:cubicBezTo>
                  <a:pt x="483511" y="4379003"/>
                  <a:pt x="484125" y="4386779"/>
                  <a:pt x="485352" y="4392782"/>
                </a:cubicBezTo>
                <a:cubicBezTo>
                  <a:pt x="486580" y="4398784"/>
                  <a:pt x="488558" y="4403355"/>
                  <a:pt x="491287" y="4406492"/>
                </a:cubicBezTo>
                <a:cubicBezTo>
                  <a:pt x="494015" y="4409630"/>
                  <a:pt x="497563" y="4411745"/>
                  <a:pt x="501928" y="4412836"/>
                </a:cubicBezTo>
                <a:cubicBezTo>
                  <a:pt x="506294" y="4413927"/>
                  <a:pt x="511478" y="4414473"/>
                  <a:pt x="517481" y="4414473"/>
                </a:cubicBezTo>
                <a:lnTo>
                  <a:pt x="821983" y="4414473"/>
                </a:lnTo>
                <a:cubicBezTo>
                  <a:pt x="824711" y="4414473"/>
                  <a:pt x="827167" y="4413723"/>
                  <a:pt x="829350" y="4412222"/>
                </a:cubicBezTo>
                <a:cubicBezTo>
                  <a:pt x="831533" y="4410722"/>
                  <a:pt x="833306" y="4408198"/>
                  <a:pt x="834671" y="4404651"/>
                </a:cubicBezTo>
                <a:cubicBezTo>
                  <a:pt x="836035" y="4401103"/>
                  <a:pt x="837058" y="4396533"/>
                  <a:pt x="837740" y="4390940"/>
                </a:cubicBezTo>
                <a:cubicBezTo>
                  <a:pt x="838422" y="4385346"/>
                  <a:pt x="838763" y="4378593"/>
                  <a:pt x="838763" y="4370681"/>
                </a:cubicBezTo>
                <a:cubicBezTo>
                  <a:pt x="838763" y="4363041"/>
                  <a:pt x="838354" y="4356424"/>
                  <a:pt x="837535" y="4350831"/>
                </a:cubicBezTo>
                <a:cubicBezTo>
                  <a:pt x="836717" y="4345237"/>
                  <a:pt x="835489" y="4340735"/>
                  <a:pt x="833852" y="4337324"/>
                </a:cubicBezTo>
                <a:cubicBezTo>
                  <a:pt x="832215" y="4333914"/>
                  <a:pt x="830237" y="4331390"/>
                  <a:pt x="827917" y="4329753"/>
                </a:cubicBezTo>
                <a:cubicBezTo>
                  <a:pt x="825598" y="4328116"/>
                  <a:pt x="823074" y="4327297"/>
                  <a:pt x="820346" y="4327297"/>
                </a:cubicBezTo>
                <a:lnTo>
                  <a:pt x="611614" y="4327297"/>
                </a:lnTo>
                <a:lnTo>
                  <a:pt x="673415" y="4263859"/>
                </a:lnTo>
                <a:cubicBezTo>
                  <a:pt x="704520" y="4233027"/>
                  <a:pt x="729486" y="4205946"/>
                  <a:pt x="748313" y="4182618"/>
                </a:cubicBezTo>
                <a:cubicBezTo>
                  <a:pt x="767140" y="4159289"/>
                  <a:pt x="781738" y="4138006"/>
                  <a:pt x="792106" y="4118770"/>
                </a:cubicBezTo>
                <a:cubicBezTo>
                  <a:pt x="802474" y="4099534"/>
                  <a:pt x="809295" y="4081594"/>
                  <a:pt x="812570" y="4064950"/>
                </a:cubicBezTo>
                <a:cubicBezTo>
                  <a:pt x="815844" y="4048306"/>
                  <a:pt x="817481" y="4031390"/>
                  <a:pt x="817481" y="4014200"/>
                </a:cubicBezTo>
                <a:cubicBezTo>
                  <a:pt x="817481" y="3994555"/>
                  <a:pt x="814139" y="3976205"/>
                  <a:pt x="807454" y="3959152"/>
                </a:cubicBezTo>
                <a:cubicBezTo>
                  <a:pt x="800769" y="3942099"/>
                  <a:pt x="790605" y="3927365"/>
                  <a:pt x="776962" y="3914950"/>
                </a:cubicBezTo>
                <a:cubicBezTo>
                  <a:pt x="763320" y="3902535"/>
                  <a:pt x="746198" y="3892849"/>
                  <a:pt x="725598" y="3885892"/>
                </a:cubicBezTo>
                <a:cubicBezTo>
                  <a:pt x="704998" y="3878934"/>
                  <a:pt x="680919" y="3875455"/>
                  <a:pt x="653361" y="3875455"/>
                </a:cubicBezTo>
                <a:close/>
                <a:moveTo>
                  <a:pt x="818076" y="0"/>
                </a:moveTo>
                <a:lnTo>
                  <a:pt x="9271730" y="0"/>
                </a:lnTo>
                <a:cubicBezTo>
                  <a:pt x="9723541" y="0"/>
                  <a:pt x="10089806" y="366265"/>
                  <a:pt x="10089806" y="818076"/>
                </a:cubicBezTo>
                <a:lnTo>
                  <a:pt x="10089806" y="4090281"/>
                </a:lnTo>
                <a:cubicBezTo>
                  <a:pt x="10089806" y="4542092"/>
                  <a:pt x="9723541" y="4908357"/>
                  <a:pt x="9271730" y="4908357"/>
                </a:cubicBezTo>
                <a:lnTo>
                  <a:pt x="818076" y="4908357"/>
                </a:lnTo>
                <a:cubicBezTo>
                  <a:pt x="366265" y="4908357"/>
                  <a:pt x="0" y="4542092"/>
                  <a:pt x="0" y="4090281"/>
                </a:cubicBezTo>
                <a:lnTo>
                  <a:pt x="0" y="818076"/>
                </a:lnTo>
                <a:cubicBezTo>
                  <a:pt x="0" y="366265"/>
                  <a:pt x="366265" y="0"/>
                  <a:pt x="818076" y="0"/>
                </a:cubicBezTo>
                <a:close/>
              </a:path>
            </a:pathLst>
          </a:custGeom>
          <a:solidFill>
            <a:schemeClr val="bg2">
              <a:alpha val="59000"/>
            </a:schemeClr>
          </a:solidFill>
          <a:ln>
            <a:noFill/>
          </a:ln>
          <a:effectLst>
            <a:outerShdw blurRad="3810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3A3B2EEC-EBBB-9074-44A9-F38A7BC1D297}"/>
              </a:ext>
            </a:extLst>
          </p:cNvPr>
          <p:cNvSpPr txBox="1"/>
          <p:nvPr/>
        </p:nvSpPr>
        <p:spPr>
          <a:xfrm>
            <a:off x="1515291" y="2458134"/>
            <a:ext cx="8908869" cy="2862322"/>
          </a:xfrm>
          <a:prstGeom prst="rect">
            <a:avLst/>
          </a:prstGeom>
          <a:noFill/>
        </p:spPr>
        <p:txBody>
          <a:bodyPr wrap="square" rtlCol="0">
            <a:spAutoFit/>
          </a:bodyPr>
          <a:lstStyle/>
          <a:p>
            <a:pPr algn="just"/>
            <a:r>
              <a:rPr lang="en-US" sz="3600" dirty="0">
                <a:solidFill>
                  <a:schemeClr val="accent2">
                    <a:lumMod val="50000"/>
                  </a:schemeClr>
                </a:solidFill>
              </a:rPr>
              <a:t>This is also another data structures this is include this application to control the changing structure of the images and a text of the label to low , median , heavy vehicles. In the front car washing from in the UI.</a:t>
            </a:r>
          </a:p>
        </p:txBody>
      </p:sp>
      <p:sp>
        <p:nvSpPr>
          <p:cNvPr id="14" name="Rectangle 13">
            <a:extLst>
              <a:ext uri="{FF2B5EF4-FFF2-40B4-BE49-F238E27FC236}">
                <a16:creationId xmlns:a16="http://schemas.microsoft.com/office/drawing/2014/main" id="{0762AB85-DB72-46F2-4D10-DEFEDD84CD47}"/>
              </a:ext>
            </a:extLst>
          </p:cNvPr>
          <p:cNvSpPr/>
          <p:nvPr/>
        </p:nvSpPr>
        <p:spPr>
          <a:xfrm>
            <a:off x="4413342" y="5704125"/>
            <a:ext cx="3365317" cy="523220"/>
          </a:xfrm>
          <a:prstGeom prst="rect">
            <a:avLst/>
          </a:prstGeom>
          <a:noFill/>
        </p:spPr>
        <p:txBody>
          <a:bodyPr wrap="square" lIns="91440" tIns="45720" rIns="91440" bIns="45720">
            <a:spAutoFit/>
          </a:bodyPr>
          <a:lstStyle/>
          <a:p>
            <a:r>
              <a:rPr lang="en-US" sz="2800" b="1" dirty="0">
                <a:ln w="0"/>
                <a:effectLst>
                  <a:outerShdw blurRad="38100" dist="19050" dir="2700000" algn="tl" rotWithShape="0">
                    <a:schemeClr val="dk1">
                      <a:alpha val="40000"/>
                    </a:schemeClr>
                  </a:outerShdw>
                </a:effectLst>
              </a:rPr>
              <a:t>Doubly LinkList</a:t>
            </a:r>
          </a:p>
        </p:txBody>
      </p:sp>
    </p:spTree>
    <p:extLst>
      <p:ext uri="{BB962C8B-B14F-4D97-AF65-F5344CB8AC3E}">
        <p14:creationId xmlns:p14="http://schemas.microsoft.com/office/powerpoint/2010/main" val="13662195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1" presetClass="entr" presetSubtype="0" fill="hold" grpId="0" nodeType="afterEffect">
                                  <p:stCondLst>
                                    <p:cond delay="0"/>
                                  </p:stCondLst>
                                  <p:iterate type="lt">
                                    <p:tmAbs val="100"/>
                                  </p:iterate>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7FB595-DFD6-4156-986A-F5DD24DACE4D}"/>
              </a:ext>
            </a:extLst>
          </p:cNvPr>
          <p:cNvSpPr/>
          <p:nvPr/>
        </p:nvSpPr>
        <p:spPr>
          <a:xfrm>
            <a:off x="-31695" y="0"/>
            <a:ext cx="12192000" cy="6856718"/>
          </a:xfrm>
          <a:prstGeom prst="rect">
            <a:avLst/>
          </a:prstGeom>
          <a:solidFill>
            <a:schemeClr val="tx1">
              <a:alpha val="26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w="0"/>
              <a:solidFill>
                <a:schemeClr val="bg1">
                  <a:lumMod val="50000"/>
                </a:schemeClr>
              </a:solidFill>
              <a:effectLst>
                <a:outerShdw blurRad="38100" dist="19050" dir="2700000" algn="tl" rotWithShape="0">
                  <a:schemeClr val="dk1">
                    <a:alpha val="40000"/>
                  </a:schemeClr>
                </a:outerShdw>
              </a:effectLst>
            </a:endParaRPr>
          </a:p>
        </p:txBody>
      </p:sp>
      <p:sp>
        <p:nvSpPr>
          <p:cNvPr id="18" name="Freeform: Shape 17">
            <a:extLst>
              <a:ext uri="{FF2B5EF4-FFF2-40B4-BE49-F238E27FC236}">
                <a16:creationId xmlns:a16="http://schemas.microsoft.com/office/drawing/2014/main" id="{BA935143-018E-4E80-B7C0-D5E314D90522}"/>
              </a:ext>
            </a:extLst>
          </p:cNvPr>
          <p:cNvSpPr/>
          <p:nvPr/>
        </p:nvSpPr>
        <p:spPr>
          <a:xfrm>
            <a:off x="1051097" y="1685011"/>
            <a:ext cx="10089806" cy="4908357"/>
          </a:xfrm>
          <a:custGeom>
            <a:avLst/>
            <a:gdLst/>
            <a:ahLst/>
            <a:cxnLst/>
            <a:rect l="l" t="t" r="r" b="b"/>
            <a:pathLst>
              <a:path w="10089806" h="4908357">
                <a:moveTo>
                  <a:pt x="639699" y="3882716"/>
                </a:moveTo>
                <a:cubicBezTo>
                  <a:pt x="620054" y="3882716"/>
                  <a:pt x="601841" y="3884421"/>
                  <a:pt x="585061" y="3887832"/>
                </a:cubicBezTo>
                <a:cubicBezTo>
                  <a:pt x="568281" y="3891243"/>
                  <a:pt x="553478" y="3895404"/>
                  <a:pt x="540654" y="3900315"/>
                </a:cubicBezTo>
                <a:cubicBezTo>
                  <a:pt x="527830" y="3905226"/>
                  <a:pt x="517189" y="3910274"/>
                  <a:pt x="508731" y="3915458"/>
                </a:cubicBezTo>
                <a:cubicBezTo>
                  <a:pt x="500272" y="3920642"/>
                  <a:pt x="494679" y="3924530"/>
                  <a:pt x="491950" y="3927123"/>
                </a:cubicBezTo>
                <a:cubicBezTo>
                  <a:pt x="489222" y="3929715"/>
                  <a:pt x="487244" y="3932102"/>
                  <a:pt x="486016" y="3934285"/>
                </a:cubicBezTo>
                <a:cubicBezTo>
                  <a:pt x="484788" y="3936468"/>
                  <a:pt x="483765" y="3939060"/>
                  <a:pt x="482946" y="3942061"/>
                </a:cubicBezTo>
                <a:cubicBezTo>
                  <a:pt x="482128" y="3945063"/>
                  <a:pt x="481582" y="3948814"/>
                  <a:pt x="481309" y="3953316"/>
                </a:cubicBezTo>
                <a:cubicBezTo>
                  <a:pt x="481036" y="3957818"/>
                  <a:pt x="480900" y="3963480"/>
                  <a:pt x="480900" y="3970301"/>
                </a:cubicBezTo>
                <a:cubicBezTo>
                  <a:pt x="480900" y="3978487"/>
                  <a:pt x="481173" y="3985172"/>
                  <a:pt x="481718" y="3990356"/>
                </a:cubicBezTo>
                <a:cubicBezTo>
                  <a:pt x="482264" y="3995540"/>
                  <a:pt x="483083" y="3999496"/>
                  <a:pt x="484174" y="4002225"/>
                </a:cubicBezTo>
                <a:cubicBezTo>
                  <a:pt x="485266" y="4004953"/>
                  <a:pt x="486630" y="4006795"/>
                  <a:pt x="488267" y="4007750"/>
                </a:cubicBezTo>
                <a:cubicBezTo>
                  <a:pt x="489904" y="4008705"/>
                  <a:pt x="491814" y="4009183"/>
                  <a:pt x="493997" y="4009183"/>
                </a:cubicBezTo>
                <a:cubicBezTo>
                  <a:pt x="497271" y="4009183"/>
                  <a:pt x="502387" y="4007000"/>
                  <a:pt x="509345" y="4002634"/>
                </a:cubicBezTo>
                <a:cubicBezTo>
                  <a:pt x="516302" y="3998269"/>
                  <a:pt x="524761" y="3993562"/>
                  <a:pt x="534720" y="3988514"/>
                </a:cubicBezTo>
                <a:cubicBezTo>
                  <a:pt x="544679" y="3983466"/>
                  <a:pt x="555934" y="3978828"/>
                  <a:pt x="568485" y="3974599"/>
                </a:cubicBezTo>
                <a:cubicBezTo>
                  <a:pt x="581036" y="3970370"/>
                  <a:pt x="594406" y="3968255"/>
                  <a:pt x="608594" y="3968255"/>
                </a:cubicBezTo>
                <a:cubicBezTo>
                  <a:pt x="621145" y="3968255"/>
                  <a:pt x="632060" y="3969960"/>
                  <a:pt x="641337" y="3973371"/>
                </a:cubicBezTo>
                <a:cubicBezTo>
                  <a:pt x="650614" y="3976782"/>
                  <a:pt x="658185" y="3981420"/>
                  <a:pt x="664051" y="3987286"/>
                </a:cubicBezTo>
                <a:cubicBezTo>
                  <a:pt x="669918" y="3993153"/>
                  <a:pt x="674352" y="4000110"/>
                  <a:pt x="677353" y="4008159"/>
                </a:cubicBezTo>
                <a:cubicBezTo>
                  <a:pt x="680354" y="4016209"/>
                  <a:pt x="681855" y="4024735"/>
                  <a:pt x="681855" y="4033739"/>
                </a:cubicBezTo>
                <a:cubicBezTo>
                  <a:pt x="681855" y="4045472"/>
                  <a:pt x="679672" y="4056181"/>
                  <a:pt x="675307" y="4065868"/>
                </a:cubicBezTo>
                <a:cubicBezTo>
                  <a:pt x="670941" y="4075554"/>
                  <a:pt x="664597" y="4083808"/>
                  <a:pt x="656275" y="4090629"/>
                </a:cubicBezTo>
                <a:cubicBezTo>
                  <a:pt x="647953" y="4097450"/>
                  <a:pt x="637653" y="4102703"/>
                  <a:pt x="625375" y="4106386"/>
                </a:cubicBezTo>
                <a:cubicBezTo>
                  <a:pt x="613096" y="4110070"/>
                  <a:pt x="599045" y="4111911"/>
                  <a:pt x="583219" y="4111911"/>
                </a:cubicBezTo>
                <a:lnTo>
                  <a:pt x="536971" y="4111911"/>
                </a:lnTo>
                <a:cubicBezTo>
                  <a:pt x="533697" y="4111911"/>
                  <a:pt x="530900" y="4112457"/>
                  <a:pt x="528581" y="4113548"/>
                </a:cubicBezTo>
                <a:cubicBezTo>
                  <a:pt x="526261" y="4114640"/>
                  <a:pt x="524352" y="4116550"/>
                  <a:pt x="522851" y="4119278"/>
                </a:cubicBezTo>
                <a:cubicBezTo>
                  <a:pt x="521350" y="4122007"/>
                  <a:pt x="520259" y="4125895"/>
                  <a:pt x="519577" y="4130943"/>
                </a:cubicBezTo>
                <a:cubicBezTo>
                  <a:pt x="518894" y="4135990"/>
                  <a:pt x="518553" y="4142471"/>
                  <a:pt x="518553" y="4150383"/>
                </a:cubicBezTo>
                <a:cubicBezTo>
                  <a:pt x="518553" y="4158842"/>
                  <a:pt x="518894" y="4165731"/>
                  <a:pt x="519577" y="4171052"/>
                </a:cubicBezTo>
                <a:cubicBezTo>
                  <a:pt x="520259" y="4176372"/>
                  <a:pt x="521418" y="4180533"/>
                  <a:pt x="523056" y="4183535"/>
                </a:cubicBezTo>
                <a:cubicBezTo>
                  <a:pt x="524693" y="4186536"/>
                  <a:pt x="526739" y="4188514"/>
                  <a:pt x="529195" y="4189469"/>
                </a:cubicBezTo>
                <a:cubicBezTo>
                  <a:pt x="531650" y="4190424"/>
                  <a:pt x="534652" y="4190902"/>
                  <a:pt x="538199" y="4190902"/>
                </a:cubicBezTo>
                <a:lnTo>
                  <a:pt x="584038" y="4190902"/>
                </a:lnTo>
                <a:cubicBezTo>
                  <a:pt x="603410" y="4190902"/>
                  <a:pt x="620259" y="4192812"/>
                  <a:pt x="634584" y="4196632"/>
                </a:cubicBezTo>
                <a:cubicBezTo>
                  <a:pt x="648908" y="4200452"/>
                  <a:pt x="660777" y="4205840"/>
                  <a:pt x="670191" y="4212798"/>
                </a:cubicBezTo>
                <a:cubicBezTo>
                  <a:pt x="679604" y="4219756"/>
                  <a:pt x="686698" y="4228146"/>
                  <a:pt x="691473" y="4237969"/>
                </a:cubicBezTo>
                <a:cubicBezTo>
                  <a:pt x="696248" y="4247791"/>
                  <a:pt x="698635" y="4258842"/>
                  <a:pt x="698635" y="4271120"/>
                </a:cubicBezTo>
                <a:cubicBezTo>
                  <a:pt x="698635" y="4282307"/>
                  <a:pt x="696657" y="4292471"/>
                  <a:pt x="692701" y="4301611"/>
                </a:cubicBezTo>
                <a:cubicBezTo>
                  <a:pt x="688744" y="4310752"/>
                  <a:pt x="682742" y="4318528"/>
                  <a:pt x="674693" y="4324940"/>
                </a:cubicBezTo>
                <a:cubicBezTo>
                  <a:pt x="666644" y="4331352"/>
                  <a:pt x="656889" y="4336332"/>
                  <a:pt x="645429" y="4339879"/>
                </a:cubicBezTo>
                <a:cubicBezTo>
                  <a:pt x="633970" y="4343426"/>
                  <a:pt x="620736" y="4345199"/>
                  <a:pt x="605729" y="4345199"/>
                </a:cubicBezTo>
                <a:cubicBezTo>
                  <a:pt x="587994" y="4345199"/>
                  <a:pt x="572169" y="4343358"/>
                  <a:pt x="558253" y="4339674"/>
                </a:cubicBezTo>
                <a:cubicBezTo>
                  <a:pt x="544338" y="4335991"/>
                  <a:pt x="532196" y="4332034"/>
                  <a:pt x="521828" y="4327805"/>
                </a:cubicBezTo>
                <a:cubicBezTo>
                  <a:pt x="511459" y="4323576"/>
                  <a:pt x="502933" y="4319620"/>
                  <a:pt x="496248" y="4315936"/>
                </a:cubicBezTo>
                <a:cubicBezTo>
                  <a:pt x="489563" y="4312253"/>
                  <a:pt x="484856" y="4310411"/>
                  <a:pt x="482128" y="4310411"/>
                </a:cubicBezTo>
                <a:cubicBezTo>
                  <a:pt x="477762" y="4310411"/>
                  <a:pt x="474488" y="4312935"/>
                  <a:pt x="472305" y="4317982"/>
                </a:cubicBezTo>
                <a:cubicBezTo>
                  <a:pt x="470122" y="4323030"/>
                  <a:pt x="469031" y="4332103"/>
                  <a:pt x="469031" y="4345199"/>
                </a:cubicBezTo>
                <a:cubicBezTo>
                  <a:pt x="469031" y="4353112"/>
                  <a:pt x="469236" y="4359865"/>
                  <a:pt x="469645" y="4365459"/>
                </a:cubicBezTo>
                <a:cubicBezTo>
                  <a:pt x="470054" y="4371052"/>
                  <a:pt x="470736" y="4375691"/>
                  <a:pt x="471691" y="4379374"/>
                </a:cubicBezTo>
                <a:cubicBezTo>
                  <a:pt x="472646" y="4383058"/>
                  <a:pt x="473737" y="4386264"/>
                  <a:pt x="474965" y="4388992"/>
                </a:cubicBezTo>
                <a:cubicBezTo>
                  <a:pt x="476193" y="4391721"/>
                  <a:pt x="478035" y="4394176"/>
                  <a:pt x="480491" y="4396359"/>
                </a:cubicBezTo>
                <a:cubicBezTo>
                  <a:pt x="482946" y="4398542"/>
                  <a:pt x="488130" y="4401680"/>
                  <a:pt x="496043" y="4405772"/>
                </a:cubicBezTo>
                <a:cubicBezTo>
                  <a:pt x="503956" y="4409865"/>
                  <a:pt x="513983" y="4413822"/>
                  <a:pt x="526125" y="4417641"/>
                </a:cubicBezTo>
                <a:cubicBezTo>
                  <a:pt x="538267" y="4421461"/>
                  <a:pt x="552250" y="4424667"/>
                  <a:pt x="568076" y="4427259"/>
                </a:cubicBezTo>
                <a:cubicBezTo>
                  <a:pt x="583901" y="4429852"/>
                  <a:pt x="600818" y="4431148"/>
                  <a:pt x="618826" y="4431148"/>
                </a:cubicBezTo>
                <a:cubicBezTo>
                  <a:pt x="648567" y="4431148"/>
                  <a:pt x="675989" y="4427532"/>
                  <a:pt x="701091" y="4420302"/>
                </a:cubicBezTo>
                <a:cubicBezTo>
                  <a:pt x="726193" y="4413071"/>
                  <a:pt x="747749" y="4402498"/>
                  <a:pt x="765757" y="4388583"/>
                </a:cubicBezTo>
                <a:cubicBezTo>
                  <a:pt x="783765" y="4374667"/>
                  <a:pt x="797817" y="4357478"/>
                  <a:pt x="807913" y="4337014"/>
                </a:cubicBezTo>
                <a:cubicBezTo>
                  <a:pt x="818008" y="4316550"/>
                  <a:pt x="823056" y="4293085"/>
                  <a:pt x="823056" y="4266618"/>
                </a:cubicBezTo>
                <a:cubicBezTo>
                  <a:pt x="823056" y="4250793"/>
                  <a:pt x="820327" y="4235990"/>
                  <a:pt x="814870" y="4222212"/>
                </a:cubicBezTo>
                <a:cubicBezTo>
                  <a:pt x="809413" y="4208433"/>
                  <a:pt x="801569" y="4196086"/>
                  <a:pt x="791337" y="4185172"/>
                </a:cubicBezTo>
                <a:cubicBezTo>
                  <a:pt x="781105" y="4174258"/>
                  <a:pt x="768622" y="4165186"/>
                  <a:pt x="753888" y="4157955"/>
                </a:cubicBezTo>
                <a:cubicBezTo>
                  <a:pt x="739154" y="4150724"/>
                  <a:pt x="722510" y="4146018"/>
                  <a:pt x="703956" y="4143835"/>
                </a:cubicBezTo>
                <a:lnTo>
                  <a:pt x="703956" y="4142607"/>
                </a:lnTo>
                <a:cubicBezTo>
                  <a:pt x="719508" y="4138787"/>
                  <a:pt x="733219" y="4133057"/>
                  <a:pt x="745088" y="4125417"/>
                </a:cubicBezTo>
                <a:cubicBezTo>
                  <a:pt x="756957" y="4117778"/>
                  <a:pt x="766848" y="4108501"/>
                  <a:pt x="774761" y="4097587"/>
                </a:cubicBezTo>
                <a:cubicBezTo>
                  <a:pt x="782674" y="4086672"/>
                  <a:pt x="788676" y="4074258"/>
                  <a:pt x="792769" y="4060342"/>
                </a:cubicBezTo>
                <a:cubicBezTo>
                  <a:pt x="796862" y="4046427"/>
                  <a:pt x="798908" y="4031420"/>
                  <a:pt x="798908" y="4015322"/>
                </a:cubicBezTo>
                <a:cubicBezTo>
                  <a:pt x="798908" y="3994585"/>
                  <a:pt x="795429" y="3975963"/>
                  <a:pt x="788472" y="3959455"/>
                </a:cubicBezTo>
                <a:cubicBezTo>
                  <a:pt x="781514" y="3942948"/>
                  <a:pt x="771282" y="3929033"/>
                  <a:pt x="757776" y="3917709"/>
                </a:cubicBezTo>
                <a:cubicBezTo>
                  <a:pt x="744270" y="3906386"/>
                  <a:pt x="727626" y="3897723"/>
                  <a:pt x="707844" y="3891720"/>
                </a:cubicBezTo>
                <a:cubicBezTo>
                  <a:pt x="688062" y="3885717"/>
                  <a:pt x="665347" y="3882716"/>
                  <a:pt x="639699" y="3882716"/>
                </a:cubicBezTo>
                <a:close/>
                <a:moveTo>
                  <a:pt x="818076" y="0"/>
                </a:moveTo>
                <a:lnTo>
                  <a:pt x="9271730" y="0"/>
                </a:lnTo>
                <a:cubicBezTo>
                  <a:pt x="9723541" y="0"/>
                  <a:pt x="10089806" y="366265"/>
                  <a:pt x="10089806" y="818076"/>
                </a:cubicBezTo>
                <a:lnTo>
                  <a:pt x="10089806" y="4090281"/>
                </a:lnTo>
                <a:cubicBezTo>
                  <a:pt x="10089806" y="4542092"/>
                  <a:pt x="9723541" y="4908357"/>
                  <a:pt x="9271730" y="4908357"/>
                </a:cubicBezTo>
                <a:lnTo>
                  <a:pt x="818076" y="4908357"/>
                </a:lnTo>
                <a:cubicBezTo>
                  <a:pt x="366265" y="4908357"/>
                  <a:pt x="0" y="4542092"/>
                  <a:pt x="0" y="4090281"/>
                </a:cubicBezTo>
                <a:lnTo>
                  <a:pt x="0" y="818076"/>
                </a:lnTo>
                <a:cubicBezTo>
                  <a:pt x="0" y="366265"/>
                  <a:pt x="366265" y="0"/>
                  <a:pt x="818076" y="0"/>
                </a:cubicBezTo>
                <a:close/>
              </a:path>
            </a:pathLst>
          </a:custGeom>
          <a:solidFill>
            <a:schemeClr val="bg2">
              <a:alpha val="59000"/>
            </a:schemeClr>
          </a:solidFill>
          <a:ln>
            <a:noFill/>
          </a:ln>
          <a:effectLst>
            <a:outerShdw blurRad="381000" dist="381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AEEBED2F-73BF-498E-9D50-5912A6279289}"/>
              </a:ext>
            </a:extLst>
          </p:cNvPr>
          <p:cNvSpPr/>
          <p:nvPr/>
        </p:nvSpPr>
        <p:spPr>
          <a:xfrm>
            <a:off x="9592008" y="207457"/>
            <a:ext cx="2598468" cy="715618"/>
          </a:xfrm>
          <a:prstGeom prst="rect">
            <a:avLst/>
          </a:prstGeom>
          <a:gradFill>
            <a:gsLst>
              <a:gs pos="0">
                <a:srgbClr val="FFFFFF">
                  <a:alpha val="0"/>
                </a:srgbClr>
              </a:gs>
              <a:gs pos="0">
                <a:srgbClr val="FFFFFF">
                  <a:alpha val="54000"/>
                </a:srgbClr>
              </a:gs>
              <a:gs pos="33654">
                <a:srgbClr val="FFFFFF">
                  <a:alpha val="45000"/>
                </a:srgbClr>
              </a:gs>
              <a:gs pos="68000">
                <a:schemeClr val="bg1">
                  <a:alpha val="28000"/>
                </a:schemeClr>
              </a:gs>
              <a:gs pos="93000">
                <a:schemeClr val="bg1">
                  <a:alpha val="0"/>
                </a:schemeClr>
              </a:gs>
            </a:gsLst>
            <a:lin ang="10800000" scaled="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6" name="Picture 5">
            <a:extLst>
              <a:ext uri="{FF2B5EF4-FFF2-40B4-BE49-F238E27FC236}">
                <a16:creationId xmlns:a16="http://schemas.microsoft.com/office/drawing/2014/main" id="{58291399-EF6E-4B9A-AF7D-F967CE1726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286" r="36286"/>
          <a:stretch/>
        </p:blipFill>
        <p:spPr>
          <a:xfrm>
            <a:off x="9616308" y="-533925"/>
            <a:ext cx="2198383" cy="2198383"/>
          </a:xfrm>
          <a:prstGeom prst="rect">
            <a:avLst/>
          </a:prstGeom>
          <a:effectLst/>
        </p:spPr>
      </p:pic>
      <p:grpSp>
        <p:nvGrpSpPr>
          <p:cNvPr id="7" name="Group 6">
            <a:extLst>
              <a:ext uri="{FF2B5EF4-FFF2-40B4-BE49-F238E27FC236}">
                <a16:creationId xmlns:a16="http://schemas.microsoft.com/office/drawing/2014/main" id="{9E69B6E6-2CC1-4F84-BA2E-C0B6590445C3}"/>
              </a:ext>
            </a:extLst>
          </p:cNvPr>
          <p:cNvGrpSpPr/>
          <p:nvPr/>
        </p:nvGrpSpPr>
        <p:grpSpPr>
          <a:xfrm>
            <a:off x="188069" y="-20554"/>
            <a:ext cx="1879882" cy="824522"/>
            <a:chOff x="3961598" y="-170021"/>
            <a:chExt cx="3770063" cy="1653557"/>
          </a:xfrm>
        </p:grpSpPr>
        <p:sp>
          <p:nvSpPr>
            <p:cNvPr id="8" name="Rectangle 7">
              <a:extLst>
                <a:ext uri="{FF2B5EF4-FFF2-40B4-BE49-F238E27FC236}">
                  <a16:creationId xmlns:a16="http://schemas.microsoft.com/office/drawing/2014/main" id="{7453AB8F-C9BD-41BD-8A6A-7D7FF2028E6D}"/>
                </a:ext>
              </a:extLst>
            </p:cNvPr>
            <p:cNvSpPr/>
            <p:nvPr/>
          </p:nvSpPr>
          <p:spPr>
            <a:xfrm>
              <a:off x="5277190" y="-170021"/>
              <a:ext cx="2454471" cy="1425093"/>
            </a:xfrm>
            <a:prstGeom prst="rect">
              <a:avLst/>
            </a:prstGeom>
            <a:noFill/>
          </p:spPr>
          <p:txBody>
            <a:bodyPr wrap="squar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rPr>
                <a:t> </a:t>
              </a:r>
              <a:r>
                <a:rPr lang="en-US" sz="1600" b="1" dirty="0">
                  <a:ln w="0"/>
                  <a:solidFill>
                    <a:schemeClr val="bg1"/>
                  </a:solidFill>
                  <a:effectLst>
                    <a:outerShdw blurRad="38100" dist="19050" dir="2700000" algn="tl" rotWithShape="0">
                      <a:schemeClr val="dk1">
                        <a:alpha val="40000"/>
                      </a:schemeClr>
                    </a:outerShdw>
                  </a:effectLst>
                </a:rPr>
                <a:t>DAY</a:t>
              </a:r>
            </a:p>
            <a:p>
              <a:r>
                <a:rPr lang="en-US" sz="1600" b="1" dirty="0">
                  <a:ln w="0"/>
                  <a:solidFill>
                    <a:schemeClr val="bg1"/>
                  </a:solidFill>
                  <a:effectLst>
                    <a:outerShdw blurRad="38100" dist="19050" dir="2700000" algn="tl" rotWithShape="0">
                      <a:schemeClr val="dk1">
                        <a:alpha val="40000"/>
                      </a:schemeClr>
                    </a:outerShdw>
                  </a:effectLst>
                </a:rPr>
                <a:t> DREAMERS</a:t>
              </a:r>
              <a:endParaRPr lang="en-US" sz="1600" b="1" cap="none" spc="0" dirty="0">
                <a:ln w="0"/>
                <a:solidFill>
                  <a:schemeClr val="bg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AF32A49E-6495-423A-B982-07281E148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1598" y="191928"/>
              <a:ext cx="1315590" cy="1291608"/>
            </a:xfrm>
            <a:prstGeom prst="rect">
              <a:avLst/>
            </a:prstGeom>
          </p:spPr>
        </p:pic>
      </p:grpSp>
      <p:sp>
        <p:nvSpPr>
          <p:cNvPr id="2" name="Rectangle 1">
            <a:extLst>
              <a:ext uri="{FF2B5EF4-FFF2-40B4-BE49-F238E27FC236}">
                <a16:creationId xmlns:a16="http://schemas.microsoft.com/office/drawing/2014/main" id="{C622623C-A98E-4822-E960-56B1D9DD4033}"/>
              </a:ext>
            </a:extLst>
          </p:cNvPr>
          <p:cNvSpPr/>
          <p:nvPr/>
        </p:nvSpPr>
        <p:spPr>
          <a:xfrm>
            <a:off x="4126538" y="5609410"/>
            <a:ext cx="3076766" cy="523220"/>
          </a:xfrm>
          <a:prstGeom prst="rect">
            <a:avLst/>
          </a:prstGeom>
          <a:noFill/>
        </p:spPr>
        <p:txBody>
          <a:bodyPr wrap="square" lIns="91440" tIns="45720" rIns="91440" bIns="45720">
            <a:spAutoFit/>
          </a:bodyPr>
          <a:lstStyle/>
          <a:p>
            <a:r>
              <a:rPr lang="en-US" sz="2800" b="1" dirty="0">
                <a:ln w="0"/>
                <a:effectLst>
                  <a:outerShdw blurRad="38100" dist="19050" dir="2700000" algn="tl" rotWithShape="0">
                    <a:schemeClr val="dk1">
                      <a:alpha val="40000"/>
                    </a:schemeClr>
                  </a:outerShdw>
                </a:effectLst>
              </a:rPr>
              <a:t>Binary Search Tree </a:t>
            </a:r>
          </a:p>
        </p:txBody>
      </p:sp>
      <p:sp>
        <p:nvSpPr>
          <p:cNvPr id="12" name="Rectangle 11">
            <a:extLst>
              <a:ext uri="{FF2B5EF4-FFF2-40B4-BE49-F238E27FC236}">
                <a16:creationId xmlns:a16="http://schemas.microsoft.com/office/drawing/2014/main" id="{E59B8E5F-F133-7ABB-ACE9-A8875A94BA99}"/>
              </a:ext>
            </a:extLst>
          </p:cNvPr>
          <p:cNvSpPr/>
          <p:nvPr/>
        </p:nvSpPr>
        <p:spPr>
          <a:xfrm>
            <a:off x="31695" y="743602"/>
            <a:ext cx="7838492" cy="923330"/>
          </a:xfrm>
          <a:prstGeom prst="rect">
            <a:avLst/>
          </a:prstGeom>
          <a:noFill/>
        </p:spPr>
        <p:txBody>
          <a:bodyPr wrap="none" lIns="91440" tIns="45720" rIns="91440" bIns="45720">
            <a:spAutoFit/>
          </a:bodyPr>
          <a:lstStyle/>
          <a:p>
            <a:r>
              <a:rPr lang="en-US" sz="5400" b="1" dirty="0">
                <a:ln w="0"/>
                <a:solidFill>
                  <a:schemeClr val="accent1">
                    <a:lumMod val="75000"/>
                  </a:schemeClr>
                </a:solidFill>
                <a:effectLst>
                  <a:outerShdw blurRad="38100" dist="19050" dir="2700000" algn="tl" rotWithShape="0">
                    <a:schemeClr val="dk1">
                      <a:alpha val="40000"/>
                    </a:schemeClr>
                  </a:outerShdw>
                </a:effectLst>
              </a:rPr>
              <a:t>Data Structures processing</a:t>
            </a:r>
          </a:p>
        </p:txBody>
      </p:sp>
      <p:sp>
        <p:nvSpPr>
          <p:cNvPr id="13" name="Rectangle 12">
            <a:extLst>
              <a:ext uri="{FF2B5EF4-FFF2-40B4-BE49-F238E27FC236}">
                <a16:creationId xmlns:a16="http://schemas.microsoft.com/office/drawing/2014/main" id="{C622623C-A98E-4822-E960-56B1D9DD4033}"/>
              </a:ext>
            </a:extLst>
          </p:cNvPr>
          <p:cNvSpPr/>
          <p:nvPr/>
        </p:nvSpPr>
        <p:spPr>
          <a:xfrm>
            <a:off x="1567543" y="2574446"/>
            <a:ext cx="8334102" cy="2246769"/>
          </a:xfrm>
          <a:prstGeom prst="rect">
            <a:avLst/>
          </a:prstGeom>
          <a:noFill/>
        </p:spPr>
        <p:txBody>
          <a:bodyPr wrap="square" lIns="91440" tIns="45720" rIns="91440" bIns="45720">
            <a:spAutoFit/>
          </a:bodyPr>
          <a:lstStyle/>
          <a:p>
            <a:pPr algn="just"/>
            <a:r>
              <a:rPr lang="en-US" sz="2000" b="1" dirty="0">
                <a:ln w="0"/>
                <a:solidFill>
                  <a:schemeClr val="accent2">
                    <a:lumMod val="50000"/>
                  </a:schemeClr>
                </a:solidFill>
                <a:effectLst>
                  <a:outerShdw blurRad="38100" dist="19050" dir="2700000" algn="tl" rotWithShape="0">
                    <a:schemeClr val="dk1">
                      <a:alpha val="40000"/>
                    </a:schemeClr>
                  </a:outerShdw>
                </a:effectLst>
              </a:rPr>
              <a:t>Binary search tree is use in this application to enable affection searching operation by storing the data of particular vehicles according to their pate number in more organize manner.</a:t>
            </a:r>
          </a:p>
          <a:p>
            <a:pPr algn="just"/>
            <a:endParaRPr lang="en-US" sz="2000" b="1" dirty="0">
              <a:ln w="0"/>
              <a:solidFill>
                <a:schemeClr val="accent2">
                  <a:lumMod val="50000"/>
                </a:schemeClr>
              </a:solidFill>
              <a:effectLst>
                <a:outerShdw blurRad="38100" dist="19050" dir="2700000" algn="tl" rotWithShape="0">
                  <a:schemeClr val="dk1">
                    <a:alpha val="40000"/>
                  </a:schemeClr>
                </a:outerShdw>
              </a:effectLst>
            </a:endParaRPr>
          </a:p>
          <a:p>
            <a:pPr algn="just"/>
            <a:r>
              <a:rPr lang="en-US" sz="2000" b="1" dirty="0">
                <a:ln w="0"/>
                <a:solidFill>
                  <a:schemeClr val="accent2">
                    <a:lumMod val="50000"/>
                  </a:schemeClr>
                </a:solidFill>
                <a:effectLst>
                  <a:outerShdw blurRad="38100" dist="19050" dir="2700000" algn="tl" rotWithShape="0">
                    <a:schemeClr val="dk1">
                      <a:alpha val="40000"/>
                    </a:schemeClr>
                  </a:outerShdw>
                </a:effectLst>
              </a:rPr>
              <a:t>Here there are three separate BST known as </a:t>
            </a:r>
            <a:r>
              <a:rPr lang="en-US" sz="2000" b="1" dirty="0">
                <a:solidFill>
                  <a:schemeClr val="accent2">
                    <a:lumMod val="50000"/>
                  </a:schemeClr>
                </a:solidFill>
              </a:rPr>
              <a:t>low BST, Median BST &amp; Heavy BST to store the low weight vehicles, Median weight vehicles &amp; heavy weight vehicles respectively.</a:t>
            </a:r>
            <a:endParaRPr lang="en-US" sz="2000" b="1" dirty="0">
              <a:ln w="0"/>
              <a:solidFill>
                <a:schemeClr val="accent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602649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1" presetClass="entr" presetSubtype="0" fill="hold" grpId="0" nodeType="afterEffect">
                                  <p:stCondLst>
                                    <p:cond delay="0"/>
                                  </p:stCondLst>
                                  <p:iterate type="lt">
                                    <p:tmAbs val="100"/>
                                  </p:iterate>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2001"/>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childTnLst>
                                </p:cTn>
                              </p:par>
                            </p:childTnLst>
                          </p:cTn>
                        </p:par>
                        <p:par>
                          <p:cTn id="17" fill="hold">
                            <p:stCondLst>
                              <p:cond delay="3001"/>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279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AMGDT</vt:lpstr>
      <vt:lpstr>Arial</vt:lpstr>
      <vt:lpstr>Arial Black</vt:lpstr>
      <vt:lpstr>Bahnschrift SemiLight</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WICKRAMATHILAKA S A S</dc:creator>
  <cp:lastModifiedBy>Lahiru Theek</cp:lastModifiedBy>
  <cp:revision>174</cp:revision>
  <dcterms:created xsi:type="dcterms:W3CDTF">2023-05-26T05:05:02Z</dcterms:created>
  <dcterms:modified xsi:type="dcterms:W3CDTF">2024-05-21T11:08:17Z</dcterms:modified>
</cp:coreProperties>
</file>