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4" r:id="rId2"/>
    <p:sldId id="265" r:id="rId3"/>
    <p:sldId id="263" r:id="rId4"/>
    <p:sldId id="261" r:id="rId5"/>
    <p:sldId id="260" r:id="rId6"/>
    <p:sldId id="259" r:id="rId7"/>
    <p:sldId id="257" r:id="rId8"/>
    <p:sldId id="25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79C-1FA0-4101-B36B-7C1F99439F0B}" type="datetimeFigureOut">
              <a:rPr lang="en-US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7A75A-2F48-4381-9EA0-ECA262C9818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0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6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A75A-2F48-4381-9EA0-ECA262C9818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58" y="409575"/>
            <a:ext cx="9753314" cy="60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http://finance-asp.azurewebsites.net/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44365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37" y="85725"/>
            <a:ext cx="8542337" cy="6524250"/>
          </a:xfrm>
          <a:prstGeom prst="rect">
            <a:avLst/>
          </a:prstGeom>
        </p:spPr>
      </p:pic>
      <p:sp>
        <p:nvSpPr>
          <p:cNvPr id="2" name="Speech Bubble: Rectangle with Corners Rounded 1"/>
          <p:cNvSpPr/>
          <p:nvPr/>
        </p:nvSpPr>
        <p:spPr>
          <a:xfrm rot="10800000">
            <a:off x="5374426" y="495300"/>
            <a:ext cx="3828995" cy="12458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227" y="599830"/>
            <a:ext cx="2477239" cy="10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6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37" y="85725"/>
            <a:ext cx="8542337" cy="6524250"/>
          </a:xfrm>
          <a:prstGeom prst="rect">
            <a:avLst/>
          </a:prstGeom>
        </p:spPr>
      </p:pic>
      <p:sp>
        <p:nvSpPr>
          <p:cNvPr id="2" name="Speech Bubble: Rectangle with Corners Rounded 1"/>
          <p:cNvSpPr/>
          <p:nvPr/>
        </p:nvSpPr>
        <p:spPr>
          <a:xfrm rot="10800000">
            <a:off x="907300" y="1199890"/>
            <a:ext cx="2702613" cy="113347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18" y="1256269"/>
            <a:ext cx="2071303" cy="1005139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 rot="660000">
            <a:off x="4318386" y="146208"/>
            <a:ext cx="1823186" cy="65182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40000">
            <a:off x="4539961" y="253857"/>
            <a:ext cx="1370192" cy="4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37" y="85725"/>
            <a:ext cx="8542337" cy="6524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93" y="714375"/>
            <a:ext cx="2743200" cy="825236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 rot="10800000">
            <a:off x="1410968" y="1609725"/>
            <a:ext cx="3342052" cy="9878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l="5128" t="10126" r="10769" b="22656"/>
          <a:stretch>
            <a:fillRect/>
          </a:stretch>
        </p:blipFill>
        <p:spPr>
          <a:xfrm>
            <a:off x="2356333" y="1715436"/>
            <a:ext cx="1474154" cy="7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37" y="85725"/>
            <a:ext cx="8542337" cy="6524250"/>
          </a:xfrm>
          <a:prstGeom prst="rect">
            <a:avLst/>
          </a:prstGeom>
        </p:spPr>
      </p:pic>
      <p:sp>
        <p:nvSpPr>
          <p:cNvPr id="2" name="Speech Bubble: Rectangle with Corners Rounded 1"/>
          <p:cNvSpPr/>
          <p:nvPr/>
        </p:nvSpPr>
        <p:spPr>
          <a:xfrm>
            <a:off x="2469193" y="352425"/>
            <a:ext cx="2717116" cy="13858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069" y="636905"/>
            <a:ext cx="1707941" cy="822237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4290104" y="1617653"/>
            <a:ext cx="3674498" cy="117555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650" y="1733715"/>
            <a:ext cx="2743200" cy="9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37" y="85725"/>
            <a:ext cx="8542337" cy="6524250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6458037" y="1028700"/>
            <a:ext cx="3364691" cy="13443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445" y="1571625"/>
            <a:ext cx="1464514" cy="708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0000">
            <a:off x="8360936" y="1295400"/>
            <a:ext cx="805718" cy="4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8" y="171450"/>
            <a:ext cx="8542337" cy="6524250"/>
          </a:xfrm>
          <a:prstGeom prst="rect">
            <a:avLst/>
          </a:prstGeom>
        </p:spPr>
      </p:pic>
      <p:sp>
        <p:nvSpPr>
          <p:cNvPr id="12" name="Speech Bubble: Rectangle with Corners Rounded 11"/>
          <p:cNvSpPr/>
          <p:nvPr/>
        </p:nvSpPr>
        <p:spPr>
          <a:xfrm>
            <a:off x="8360936" y="381000"/>
            <a:ext cx="2505681" cy="118962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73" y="591185"/>
            <a:ext cx="2264408" cy="8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37" y="85725"/>
            <a:ext cx="8542337" cy="6524250"/>
          </a:xfrm>
          <a:prstGeom prst="rect">
            <a:avLst/>
          </a:prstGeom>
        </p:spPr>
      </p:pic>
      <p:sp>
        <p:nvSpPr>
          <p:cNvPr id="2" name="Speech Bubble: Rectangle with Corners Rounded 1"/>
          <p:cNvSpPr/>
          <p:nvPr/>
        </p:nvSpPr>
        <p:spPr>
          <a:xfrm>
            <a:off x="4222750" y="3314700"/>
            <a:ext cx="3828995" cy="12458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t="31766" b="31040"/>
          <a:stretch>
            <a:fillRect/>
          </a:stretch>
        </p:blipFill>
        <p:spPr>
          <a:xfrm>
            <a:off x="4709581" y="3370529"/>
            <a:ext cx="2743202" cy="10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0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2016-12-08T06:33:50Z</dcterms:modified>
</cp:coreProperties>
</file>