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guys, I'm Anh, my project is Genetic Algorithm using Python.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173e9029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173e9029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 well anyways enough talking let me show you a demo.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173e9029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173e9029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here's a problem I ran pretty late into the project. </a:t>
            </a:r>
            <a:r>
              <a:rPr lang="en"/>
              <a:t>Genetic algorithm overall uses a lot of randomness to reach a solution, using randomness to pick chromosomes to breed, to crossover, to mutate, etc… So it is just littered with uses of randomness. The problem is that I was not using randomness in a very functional way, in the strictest term. One of the principle of functional programming is that calling the same function twice with the same parameters should produce the same result, but obviously if there is randomness in the function, calling it twice will produce completely different results. In Python the random module keeps an internal generator that changes every time you generate a random value, which violates the immutability principle. As I understand it, in Haskell randomness is kept only in main where you create a random generator with a random seed and you pass it down to wherever you need it. Doing it this way in Python should be feasible, but to implement it into my program would require me to butcher my code. I should have designed this in but at this point I'll leave it in and chalk it up to experience.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17ba7f0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17ba7f0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everyone, any 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1562c129e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1562c129e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 I came up with is fairly simple. It consists of a simple problem: Given the digits 0 through 9 and the operators +, -, * and /, find a sequence that will represent a given target number. The operators will be applied sequentially from left to right. For example: given a target of 10 we can come up with 7 times 6 which is 42 minutes 2 which is 40 </a:t>
            </a:r>
            <a:r>
              <a:rPr lang="en"/>
              <a:t>divided</a:t>
            </a:r>
            <a:r>
              <a:rPr lang="en"/>
              <a:t> by 4 which is 10. Notice that order of operation is left to right. </a:t>
            </a:r>
            <a:endParaRPr/>
          </a:p>
          <a:p>
            <a:pPr indent="0" lvl="0" marL="0" rtl="0" algn="l">
              <a:spcBef>
                <a:spcPts val="0"/>
              </a:spcBef>
              <a:spcAft>
                <a:spcPts val="0"/>
              </a:spcAft>
              <a:buNone/>
            </a:pPr>
            <a:r>
              <a:rPr lang="en"/>
              <a:t>So this is a pretty darn simple problem that humans can do very easily. Heck, they're those math brain teasers that my 4th grade teacher gave us to do for fun. They are quite a bit harder for computers to solve those. And I'm going to do it using genetic algorithm and Python.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173e902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173e902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is genetic algorithm? It is a type of learning algorithm, machine learning, if you will, that takes inspiration from evolutionary theories to solve problems. The basic premise is that you start with a generation of completely random set of values for the first generation, then you generate the next generation by picking out using roulette selection the best values out of the first generation and then "breeding" them. Eventually, the generations will "evolve" to get better and better until we find the answer. As far as learning algorithms go, genetic algorithm is probably one of the worst ones you can use. It's slightly better than having a buncha monkeys type out random equations until you get the one that's correct, but the idea of it is fun and is also fun to implement, which is why I chose 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173e9029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173e902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general, values in a genetic algorithm are represented by strings of bits, called chromosomes. To breed two chromosomes, you do two things: you cross them together, and then you mutate both of the crossover product. To cross two chromosomes, you pick out a random point and then you swap the bits after the point. Each bits in the chromosome has a chance to mutate by flipping a bit. Note that crossing over has a chance to occur at all, and it's fairly high, like 70%, while the chance for each bit to mutate is fairly low, usually less than 1%.</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173e9029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173e9029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 now that we have these cool strings of bits, what do we do with them? We can use them to represent expressions that can solve our problem. If we take every four bits in a chromosome and map them into a digit or an operator, we'll have something that looks like this.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173e9029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173e9029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example so you can see how a chromosome might be translated into an expression. Also to fill out the bits space I have added in two extra operators, the modulo and this underscore thing. The underscore operator will simply concatenate two numbers together, so 4 underscore 2 is 42.</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173e9029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173e9029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with that out of the way, let's talk about functional programming with Python. Python is pretty great for functional programming. It has many features that allows for functional programming, and the ones that I use in my project are first class function, list comprehensions, lambda functions, amongst others. It also has many other features that makes it more convenient than Haskell, for example, list slicing, dictionaries which are maps in Haskell, except easier to use, and even dictionary comprehension. Very convenient. One thing I do really miss from Haskell is pattern matching. In Python I would have to do these really disgusting looking if statements, and it definitely would be easier with pattern matching.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173e9029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173e9029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extend Python a little, I also used the pymonad library. It's pretty… ok. It is pretty old and doesn't seem to be updated anymore, but it does implement a couple of functional data types such as functor, monads, monoids, and a few features like curried functions and function compositions. You can see here an example of function composition. To make turn a function into a pymonad function I just throw on an @curry annotation, and then I can use the function for composition, and other things.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173e9029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173e9029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example of pymonad usage, I created a monoid class to represent values decoded from chromosomes. These values would be stored as a tuple of a digit and an operator. For example, a value object might contain 6 as its digit and plus as its operator, to represent 6 +. If it doesn't contain a digit, it is represented by Nothing of the Maybe class, and in that case, it stores only the operator. An empty operator is represented as an underscore operator, and while it is a functional operator in my implementation, it is treated as a pretty low priority operator, and gets overwritten by other operators when combined. Thus this class's identity value is simply Nothing with an underscore operator. Now, the main advantage of representing these the decoded value as a monoid is so that it is easy to compute them simply by reducing them down to one value. So here's an example: 6 minutes combines with 2 times, the result is 6 - 2 which is 4, and the result inherits the second operator, so it becomes 4 times. You can see how it would work intuitively if you lay them out to look like an expression, it would just look like 6 - 2 *, which gets evaluated left to right, into 4 *. You can imagine a scenario with like 6 of these and they can be evaluated one by one and reduced into one value, as you can see here. I would like to note that this isn't actually a monoid, since it breaks the associative law, you cannot evaluate them right to left, for example, and get the same result. I realized this pretty late, but I decided to leave it as is because it still solves the problem pretty succinctly.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Genetic Algorithm</a:t>
            </a:r>
            <a:endParaRPr>
              <a:latin typeface="Consolas"/>
              <a:ea typeface="Consolas"/>
              <a:cs typeface="Consolas"/>
              <a:sym typeface="Consola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Anh Huynh</a:t>
            </a:r>
            <a:endParaRPr>
              <a:latin typeface="Consolas"/>
              <a:ea typeface="Consolas"/>
              <a:cs typeface="Consolas"/>
              <a:sym typeface="Consola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 Time!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Randomness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 Q&amp;A</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Genetic algorithm</a:t>
            </a:r>
            <a:endParaRPr/>
          </a:p>
          <a:p>
            <a:pPr indent="0" lvl="0" marL="0" rtl="0" algn="l">
              <a:spcBef>
                <a:spcPts val="1600"/>
              </a:spcBef>
              <a:spcAft>
                <a:spcPts val="0"/>
              </a:spcAft>
              <a:buNone/>
            </a:pPr>
            <a:r>
              <a:rPr lang="en"/>
              <a:t>Functional programming with Python</a:t>
            </a:r>
            <a:endParaRPr/>
          </a:p>
          <a:p>
            <a:pPr indent="0" lvl="0" marL="0" rtl="0" algn="l">
              <a:spcBef>
                <a:spcPts val="1600"/>
              </a:spcBef>
              <a:spcAft>
                <a:spcPts val="1600"/>
              </a:spcAft>
              <a:buNone/>
            </a:pPr>
            <a:r>
              <a:rPr lang="en"/>
              <a:t>Pymonad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Problem Overview</a:t>
            </a:r>
            <a:endParaRPr>
              <a:latin typeface="Consolas"/>
              <a:ea typeface="Consolas"/>
              <a:cs typeface="Consolas"/>
              <a:sym typeface="Consolas"/>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Given the digits 0 through 9 and the operators +, -, * and /, find a sequence that will represent a given target number. The operators will be applied sequentially from left to right as you read.</a:t>
            </a:r>
            <a:endParaRPr>
              <a:latin typeface="Consolas"/>
              <a:ea typeface="Consolas"/>
              <a:cs typeface="Consolas"/>
              <a:sym typeface="Consolas"/>
            </a:endParaRPr>
          </a:p>
          <a:p>
            <a:pPr indent="0" lvl="0" marL="0" rtl="0" algn="l">
              <a:spcBef>
                <a:spcPts val="1600"/>
              </a:spcBef>
              <a:spcAft>
                <a:spcPts val="0"/>
              </a:spcAft>
              <a:buNone/>
            </a:pPr>
            <a:r>
              <a:rPr lang="en">
                <a:latin typeface="Consolas"/>
                <a:ea typeface="Consolas"/>
                <a:cs typeface="Consolas"/>
                <a:sym typeface="Consolas"/>
              </a:rPr>
              <a:t>Example: 10 = 7 * 6 - 2 / 4</a:t>
            </a:r>
            <a:endParaRPr>
              <a:latin typeface="Consolas"/>
              <a:ea typeface="Consolas"/>
              <a:cs typeface="Consolas"/>
              <a:sym typeface="Consolas"/>
            </a:endParaRPr>
          </a:p>
          <a:p>
            <a:pPr indent="0" lvl="0" marL="0" rtl="0" algn="l">
              <a:spcBef>
                <a:spcPts val="1600"/>
              </a:spcBef>
              <a:spcAft>
                <a:spcPts val="0"/>
              </a:spcAft>
              <a:buNone/>
            </a:pPr>
            <a:r>
              <a:t/>
            </a:r>
            <a:endParaRPr>
              <a:latin typeface="Consolas"/>
              <a:ea typeface="Consolas"/>
              <a:cs typeface="Consolas"/>
              <a:sym typeface="Consolas"/>
            </a:endParaRPr>
          </a:p>
          <a:p>
            <a:pPr indent="0" lvl="0" marL="0" rtl="0" algn="l">
              <a:spcBef>
                <a:spcPts val="1600"/>
              </a:spcBef>
              <a:spcAft>
                <a:spcPts val="1600"/>
              </a:spcAft>
              <a:buNone/>
            </a:pPr>
            <a:r>
              <a:rPr lang="en">
                <a:latin typeface="Consolas"/>
                <a:ea typeface="Consolas"/>
                <a:cs typeface="Consolas"/>
                <a:sym typeface="Consolas"/>
              </a:rPr>
              <a:t>^ Solve this using genetic algorithm + Python + Pymonad.</a:t>
            </a:r>
            <a:endParaRPr>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Genetic Algorithm Overview</a:t>
            </a:r>
            <a:endParaRPr>
              <a:latin typeface="Consolas"/>
              <a:ea typeface="Consolas"/>
              <a:cs typeface="Consolas"/>
              <a:sym typeface="Consolas"/>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nsolas"/>
              <a:buAutoNum type="arabicPeriod"/>
            </a:pPr>
            <a:r>
              <a:rPr lang="en">
                <a:latin typeface="Consolas"/>
                <a:ea typeface="Consolas"/>
                <a:cs typeface="Consolas"/>
                <a:sym typeface="Consolas"/>
              </a:rPr>
              <a:t>Generate a random first generation.</a:t>
            </a:r>
            <a:endParaRPr>
              <a:latin typeface="Consolas"/>
              <a:ea typeface="Consolas"/>
              <a:cs typeface="Consolas"/>
              <a:sym typeface="Consolas"/>
            </a:endParaRPr>
          </a:p>
          <a:p>
            <a:pPr indent="-342900" lvl="0" marL="457200" rtl="0" algn="l">
              <a:spcBef>
                <a:spcPts val="0"/>
              </a:spcBef>
              <a:spcAft>
                <a:spcPts val="0"/>
              </a:spcAft>
              <a:buSzPts val="1800"/>
              <a:buFont typeface="Consolas"/>
              <a:buAutoNum type="arabicPeriod"/>
            </a:pPr>
            <a:r>
              <a:rPr lang="en">
                <a:latin typeface="Consolas"/>
                <a:ea typeface="Consolas"/>
                <a:cs typeface="Consolas"/>
                <a:sym typeface="Consolas"/>
              </a:rPr>
              <a:t>Pick out the best ones (using roulette selection).</a:t>
            </a:r>
            <a:endParaRPr>
              <a:latin typeface="Consolas"/>
              <a:ea typeface="Consolas"/>
              <a:cs typeface="Consolas"/>
              <a:sym typeface="Consolas"/>
            </a:endParaRPr>
          </a:p>
          <a:p>
            <a:pPr indent="-342900" lvl="0" marL="457200" rtl="0" algn="l">
              <a:spcBef>
                <a:spcPts val="0"/>
              </a:spcBef>
              <a:spcAft>
                <a:spcPts val="0"/>
              </a:spcAft>
              <a:buSzPts val="1800"/>
              <a:buFont typeface="Consolas"/>
              <a:buAutoNum type="arabicPeriod"/>
            </a:pPr>
            <a:r>
              <a:rPr lang="en">
                <a:latin typeface="Consolas"/>
                <a:ea typeface="Consolas"/>
                <a:cs typeface="Consolas"/>
                <a:sym typeface="Consolas"/>
              </a:rPr>
              <a:t>Breed them together to generate a new generation.</a:t>
            </a:r>
            <a:endParaRPr>
              <a:latin typeface="Consolas"/>
              <a:ea typeface="Consolas"/>
              <a:cs typeface="Consolas"/>
              <a:sym typeface="Consolas"/>
            </a:endParaRPr>
          </a:p>
          <a:p>
            <a:pPr indent="-342900" lvl="0" marL="457200" rtl="0" algn="l">
              <a:spcBef>
                <a:spcPts val="0"/>
              </a:spcBef>
              <a:spcAft>
                <a:spcPts val="0"/>
              </a:spcAft>
              <a:buSzPts val="1800"/>
              <a:buFont typeface="Consolas"/>
              <a:buAutoNum type="arabicPeriod"/>
            </a:pPr>
            <a:r>
              <a:rPr lang="en">
                <a:latin typeface="Consolas"/>
                <a:ea typeface="Consolas"/>
                <a:cs typeface="Consolas"/>
                <a:sym typeface="Consolas"/>
              </a:rPr>
              <a:t>Repeat step 2-3 until a solution is found.</a:t>
            </a:r>
            <a:endParaRPr>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Chromosomes</a:t>
            </a:r>
            <a:endParaRPr/>
          </a:p>
        </p:txBody>
      </p:sp>
      <p:sp>
        <p:nvSpPr>
          <p:cNvPr id="73" name="Google Shape;73;p16"/>
          <p:cNvSpPr txBox="1"/>
          <p:nvPr/>
        </p:nvSpPr>
        <p:spPr>
          <a:xfrm>
            <a:off x="579550" y="1231550"/>
            <a:ext cx="6954600" cy="36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2"/>
                </a:solidFill>
                <a:latin typeface="Consolas"/>
                <a:ea typeface="Consolas"/>
                <a:cs typeface="Consolas"/>
                <a:sym typeface="Consolas"/>
              </a:rPr>
              <a:t>Crossover:</a:t>
            </a:r>
            <a:endParaRPr sz="2400">
              <a:solidFill>
                <a:schemeClr val="lt2"/>
              </a:solidFill>
              <a:latin typeface="Consolas"/>
              <a:ea typeface="Consolas"/>
              <a:cs typeface="Consolas"/>
              <a:sym typeface="Consolas"/>
            </a:endParaRPr>
          </a:p>
          <a:p>
            <a:pPr indent="0" lvl="0" marL="0" rtl="0" algn="l">
              <a:spcBef>
                <a:spcPts val="0"/>
              </a:spcBef>
              <a:spcAft>
                <a:spcPts val="0"/>
              </a:spcAft>
              <a:buNone/>
            </a:pPr>
            <a:r>
              <a:rPr lang="en" sz="2400">
                <a:solidFill>
                  <a:srgbClr val="00FF00"/>
                </a:solidFill>
                <a:latin typeface="Consolas"/>
                <a:ea typeface="Consolas"/>
                <a:cs typeface="Consolas"/>
                <a:sym typeface="Consolas"/>
              </a:rPr>
              <a:t>000000000		000000</a:t>
            </a:r>
            <a:r>
              <a:rPr lang="en" sz="2400">
                <a:solidFill>
                  <a:srgbClr val="FF0000"/>
                </a:solidFill>
                <a:latin typeface="Consolas"/>
                <a:ea typeface="Consolas"/>
                <a:cs typeface="Consolas"/>
                <a:sym typeface="Consolas"/>
              </a:rPr>
              <a:t>111</a:t>
            </a:r>
            <a:endParaRPr sz="2400">
              <a:solidFill>
                <a:srgbClr val="FF0000"/>
              </a:solidFill>
              <a:latin typeface="Consolas"/>
              <a:ea typeface="Consolas"/>
              <a:cs typeface="Consolas"/>
              <a:sym typeface="Consolas"/>
            </a:endParaRPr>
          </a:p>
          <a:p>
            <a:pPr indent="0" lvl="0" marL="0" rtl="0" algn="l">
              <a:spcBef>
                <a:spcPts val="0"/>
              </a:spcBef>
              <a:spcAft>
                <a:spcPts val="0"/>
              </a:spcAft>
              <a:buNone/>
            </a:pPr>
            <a:r>
              <a:rPr lang="en" sz="2400">
                <a:solidFill>
                  <a:srgbClr val="00FF00"/>
                </a:solidFill>
                <a:latin typeface="Consolas"/>
                <a:ea typeface="Consolas"/>
                <a:cs typeface="Consolas"/>
                <a:sym typeface="Consolas"/>
              </a:rPr>
              <a:t>    </a:t>
            </a:r>
            <a:r>
              <a:rPr lang="en" sz="2400">
                <a:solidFill>
                  <a:srgbClr val="FFFFFF"/>
                </a:solidFill>
                <a:latin typeface="Consolas"/>
                <a:ea typeface="Consolas"/>
                <a:cs typeface="Consolas"/>
                <a:sym typeface="Consolas"/>
              </a:rPr>
              <a:t>+			=</a:t>
            </a:r>
            <a:endParaRPr sz="2400">
              <a:solidFill>
                <a:srgbClr val="FFFFFF"/>
              </a:solidFill>
              <a:latin typeface="Consolas"/>
              <a:ea typeface="Consolas"/>
              <a:cs typeface="Consolas"/>
              <a:sym typeface="Consolas"/>
            </a:endParaRPr>
          </a:p>
          <a:p>
            <a:pPr indent="0" lvl="0" marL="0" rtl="0" algn="l">
              <a:spcBef>
                <a:spcPts val="0"/>
              </a:spcBef>
              <a:spcAft>
                <a:spcPts val="0"/>
              </a:spcAft>
              <a:buNone/>
            </a:pPr>
            <a:r>
              <a:rPr lang="en" sz="2400">
                <a:solidFill>
                  <a:srgbClr val="FF0000"/>
                </a:solidFill>
                <a:latin typeface="Consolas"/>
                <a:ea typeface="Consolas"/>
                <a:cs typeface="Consolas"/>
                <a:sym typeface="Consolas"/>
              </a:rPr>
              <a:t>111111111		111111</a:t>
            </a:r>
            <a:r>
              <a:rPr lang="en" sz="2400">
                <a:solidFill>
                  <a:srgbClr val="00FF00"/>
                </a:solidFill>
                <a:latin typeface="Consolas"/>
                <a:ea typeface="Consolas"/>
                <a:cs typeface="Consolas"/>
                <a:sym typeface="Consolas"/>
              </a:rPr>
              <a:t>000</a:t>
            </a:r>
            <a:endParaRPr sz="2400">
              <a:solidFill>
                <a:srgbClr val="00FF00"/>
              </a:solidFill>
              <a:latin typeface="Consolas"/>
              <a:ea typeface="Consolas"/>
              <a:cs typeface="Consolas"/>
              <a:sym typeface="Consolas"/>
            </a:endParaRPr>
          </a:p>
          <a:p>
            <a:pPr indent="0" lvl="0" marL="0" rtl="0" algn="l">
              <a:spcBef>
                <a:spcPts val="0"/>
              </a:spcBef>
              <a:spcAft>
                <a:spcPts val="0"/>
              </a:spcAft>
              <a:buNone/>
            </a:pPr>
            <a:r>
              <a:t/>
            </a:r>
            <a:endParaRPr sz="2400">
              <a:solidFill>
                <a:srgbClr val="00FF00"/>
              </a:solidFill>
              <a:latin typeface="Consolas"/>
              <a:ea typeface="Consolas"/>
              <a:cs typeface="Consolas"/>
              <a:sym typeface="Consolas"/>
            </a:endParaRPr>
          </a:p>
          <a:p>
            <a:pPr indent="0" lvl="0" marL="0" rtl="0" algn="l">
              <a:spcBef>
                <a:spcPts val="0"/>
              </a:spcBef>
              <a:spcAft>
                <a:spcPts val="0"/>
              </a:spcAft>
              <a:buNone/>
            </a:pPr>
            <a:r>
              <a:rPr lang="en" sz="2400">
                <a:solidFill>
                  <a:schemeClr val="lt2"/>
                </a:solidFill>
                <a:latin typeface="Consolas"/>
                <a:ea typeface="Consolas"/>
                <a:cs typeface="Consolas"/>
                <a:sym typeface="Consolas"/>
              </a:rPr>
              <a:t>Mutation:</a:t>
            </a:r>
            <a:endParaRPr sz="2400">
              <a:solidFill>
                <a:schemeClr val="lt2"/>
              </a:solidFill>
              <a:latin typeface="Consolas"/>
              <a:ea typeface="Consolas"/>
              <a:cs typeface="Consolas"/>
              <a:sym typeface="Consolas"/>
            </a:endParaRPr>
          </a:p>
          <a:p>
            <a:pPr indent="0" lvl="0" marL="0" rtl="0" algn="l">
              <a:spcBef>
                <a:spcPts val="0"/>
              </a:spcBef>
              <a:spcAft>
                <a:spcPts val="0"/>
              </a:spcAft>
              <a:buNone/>
            </a:pPr>
            <a:r>
              <a:rPr lang="en" sz="2400">
                <a:solidFill>
                  <a:srgbClr val="00FF00"/>
                </a:solidFill>
                <a:latin typeface="Consolas"/>
                <a:ea typeface="Consolas"/>
                <a:cs typeface="Consolas"/>
                <a:sym typeface="Consolas"/>
              </a:rPr>
              <a:t>000001111  =  0</a:t>
            </a:r>
            <a:r>
              <a:rPr lang="en" sz="2400">
                <a:solidFill>
                  <a:srgbClr val="FF0000"/>
                </a:solidFill>
                <a:latin typeface="Consolas"/>
                <a:ea typeface="Consolas"/>
                <a:cs typeface="Consolas"/>
                <a:sym typeface="Consolas"/>
              </a:rPr>
              <a:t>1</a:t>
            </a:r>
            <a:r>
              <a:rPr lang="en" sz="2400">
                <a:solidFill>
                  <a:srgbClr val="00FF00"/>
                </a:solidFill>
                <a:latin typeface="Consolas"/>
                <a:ea typeface="Consolas"/>
                <a:cs typeface="Consolas"/>
                <a:sym typeface="Consolas"/>
              </a:rPr>
              <a:t>00011</a:t>
            </a:r>
            <a:r>
              <a:rPr lang="en" sz="2400">
                <a:solidFill>
                  <a:srgbClr val="FF0000"/>
                </a:solidFill>
                <a:latin typeface="Consolas"/>
                <a:ea typeface="Consolas"/>
                <a:cs typeface="Consolas"/>
                <a:sym typeface="Consolas"/>
              </a:rPr>
              <a:t>0</a:t>
            </a:r>
            <a:r>
              <a:rPr lang="en" sz="2400">
                <a:solidFill>
                  <a:srgbClr val="00FF00"/>
                </a:solidFill>
                <a:latin typeface="Consolas"/>
                <a:ea typeface="Consolas"/>
                <a:cs typeface="Consolas"/>
                <a:sym typeface="Consolas"/>
              </a:rPr>
              <a:t>1</a:t>
            </a:r>
            <a:endParaRPr sz="2400">
              <a:solidFill>
                <a:srgbClr val="00FF00"/>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Decoding</a:t>
            </a:r>
            <a:endParaRPr/>
          </a:p>
        </p:txBody>
      </p:sp>
      <p:sp>
        <p:nvSpPr>
          <p:cNvPr id="79" name="Google Shape;79;p17"/>
          <p:cNvSpPr txBox="1"/>
          <p:nvPr/>
        </p:nvSpPr>
        <p:spPr>
          <a:xfrm>
            <a:off x="579550" y="1231550"/>
            <a:ext cx="2813100" cy="36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FF00"/>
                </a:solidFill>
                <a:latin typeface="Consolas"/>
                <a:ea typeface="Consolas"/>
                <a:cs typeface="Consolas"/>
                <a:sym typeface="Consolas"/>
              </a:rPr>
              <a:t>0000 </a:t>
            </a:r>
            <a:r>
              <a:rPr lang="en" sz="2400">
                <a:solidFill>
                  <a:srgbClr val="FF0000"/>
                </a:solidFill>
                <a:latin typeface="Consolas"/>
                <a:ea typeface="Consolas"/>
                <a:cs typeface="Consolas"/>
                <a:sym typeface="Consolas"/>
              </a:rPr>
              <a:t>0</a:t>
            </a:r>
            <a:endParaRPr sz="2400">
              <a:solidFill>
                <a:srgbClr val="FF0000"/>
              </a:solidFill>
              <a:latin typeface="Consolas"/>
              <a:ea typeface="Consolas"/>
              <a:cs typeface="Consolas"/>
              <a:sym typeface="Consolas"/>
            </a:endParaRPr>
          </a:p>
          <a:p>
            <a:pPr indent="0" lvl="0" marL="0" rtl="0" algn="l">
              <a:spcBef>
                <a:spcPts val="0"/>
              </a:spcBef>
              <a:spcAft>
                <a:spcPts val="0"/>
              </a:spcAft>
              <a:buNone/>
            </a:pPr>
            <a:r>
              <a:rPr lang="en" sz="2400">
                <a:solidFill>
                  <a:srgbClr val="00FF00"/>
                </a:solidFill>
                <a:latin typeface="Consolas"/>
                <a:ea typeface="Consolas"/>
                <a:cs typeface="Consolas"/>
                <a:sym typeface="Consolas"/>
              </a:rPr>
              <a:t>0001 </a:t>
            </a:r>
            <a:r>
              <a:rPr lang="en" sz="2400">
                <a:solidFill>
                  <a:srgbClr val="FF0000"/>
                </a:solidFill>
                <a:latin typeface="Consolas"/>
                <a:ea typeface="Consolas"/>
                <a:cs typeface="Consolas"/>
                <a:sym typeface="Consolas"/>
              </a:rPr>
              <a:t>1</a:t>
            </a:r>
            <a:endParaRPr sz="2400">
              <a:solidFill>
                <a:srgbClr val="FF0000"/>
              </a:solidFill>
              <a:latin typeface="Consolas"/>
              <a:ea typeface="Consolas"/>
              <a:cs typeface="Consolas"/>
              <a:sym typeface="Consolas"/>
            </a:endParaRPr>
          </a:p>
          <a:p>
            <a:pPr indent="0" lvl="0" marL="0" rtl="0" algn="l">
              <a:spcBef>
                <a:spcPts val="0"/>
              </a:spcBef>
              <a:spcAft>
                <a:spcPts val="0"/>
              </a:spcAft>
              <a:buNone/>
            </a:pPr>
            <a:r>
              <a:rPr lang="en" sz="2400">
                <a:solidFill>
                  <a:srgbClr val="00FF00"/>
                </a:solidFill>
                <a:latin typeface="Consolas"/>
                <a:ea typeface="Consolas"/>
                <a:cs typeface="Consolas"/>
                <a:sym typeface="Consolas"/>
              </a:rPr>
              <a:t>0010 </a:t>
            </a:r>
            <a:r>
              <a:rPr lang="en" sz="2400">
                <a:solidFill>
                  <a:srgbClr val="FF0000"/>
                </a:solidFill>
                <a:latin typeface="Consolas"/>
                <a:ea typeface="Consolas"/>
                <a:cs typeface="Consolas"/>
                <a:sym typeface="Consolas"/>
              </a:rPr>
              <a:t>2</a:t>
            </a:r>
            <a:endParaRPr sz="2400">
              <a:solidFill>
                <a:srgbClr val="FF0000"/>
              </a:solidFill>
              <a:latin typeface="Consolas"/>
              <a:ea typeface="Consolas"/>
              <a:cs typeface="Consolas"/>
              <a:sym typeface="Consolas"/>
            </a:endParaRPr>
          </a:p>
          <a:p>
            <a:pPr indent="0" lvl="0" marL="0" rtl="0" algn="l">
              <a:spcBef>
                <a:spcPts val="0"/>
              </a:spcBef>
              <a:spcAft>
                <a:spcPts val="0"/>
              </a:spcAft>
              <a:buNone/>
            </a:pPr>
            <a:r>
              <a:rPr lang="en" sz="2400">
                <a:solidFill>
                  <a:srgbClr val="00FF00"/>
                </a:solidFill>
                <a:latin typeface="Consolas"/>
                <a:ea typeface="Consolas"/>
                <a:cs typeface="Consolas"/>
                <a:sym typeface="Consolas"/>
              </a:rPr>
              <a:t>0011 </a:t>
            </a:r>
            <a:r>
              <a:rPr lang="en" sz="2400">
                <a:solidFill>
                  <a:srgbClr val="FF0000"/>
                </a:solidFill>
                <a:latin typeface="Consolas"/>
                <a:ea typeface="Consolas"/>
                <a:cs typeface="Consolas"/>
                <a:sym typeface="Consolas"/>
              </a:rPr>
              <a:t>3</a:t>
            </a:r>
            <a:endParaRPr sz="2400">
              <a:solidFill>
                <a:srgbClr val="FF0000"/>
              </a:solidFill>
              <a:latin typeface="Consolas"/>
              <a:ea typeface="Consolas"/>
              <a:cs typeface="Consolas"/>
              <a:sym typeface="Consolas"/>
            </a:endParaRPr>
          </a:p>
          <a:p>
            <a:pPr indent="0" lvl="0" marL="0" rtl="0" algn="l">
              <a:spcBef>
                <a:spcPts val="0"/>
              </a:spcBef>
              <a:spcAft>
                <a:spcPts val="0"/>
              </a:spcAft>
              <a:buNone/>
            </a:pPr>
            <a:r>
              <a:rPr lang="en" sz="2400">
                <a:solidFill>
                  <a:srgbClr val="00FF00"/>
                </a:solidFill>
                <a:latin typeface="Consolas"/>
                <a:ea typeface="Consolas"/>
                <a:cs typeface="Consolas"/>
                <a:sym typeface="Consolas"/>
              </a:rPr>
              <a:t>0100 </a:t>
            </a:r>
            <a:r>
              <a:rPr lang="en" sz="2400">
                <a:solidFill>
                  <a:srgbClr val="FF0000"/>
                </a:solidFill>
                <a:latin typeface="Consolas"/>
                <a:ea typeface="Consolas"/>
                <a:cs typeface="Consolas"/>
                <a:sym typeface="Consolas"/>
              </a:rPr>
              <a:t>4</a:t>
            </a:r>
            <a:r>
              <a:rPr lang="en" sz="2400">
                <a:solidFill>
                  <a:srgbClr val="00FF00"/>
                </a:solidFill>
                <a:latin typeface="Consolas"/>
                <a:ea typeface="Consolas"/>
                <a:cs typeface="Consolas"/>
                <a:sym typeface="Consolas"/>
              </a:rPr>
              <a:t> </a:t>
            </a:r>
            <a:endParaRPr sz="2400">
              <a:solidFill>
                <a:srgbClr val="00FF00"/>
              </a:solidFill>
              <a:latin typeface="Consolas"/>
              <a:ea typeface="Consolas"/>
              <a:cs typeface="Consolas"/>
              <a:sym typeface="Consolas"/>
            </a:endParaRPr>
          </a:p>
          <a:p>
            <a:pPr indent="0" lvl="0" marL="0" rtl="0" algn="l">
              <a:spcBef>
                <a:spcPts val="0"/>
              </a:spcBef>
              <a:spcAft>
                <a:spcPts val="0"/>
              </a:spcAft>
              <a:buNone/>
            </a:pPr>
            <a:r>
              <a:rPr lang="en" sz="2400">
                <a:solidFill>
                  <a:srgbClr val="00FF00"/>
                </a:solidFill>
                <a:latin typeface="Consolas"/>
                <a:ea typeface="Consolas"/>
                <a:cs typeface="Consolas"/>
                <a:sym typeface="Consolas"/>
              </a:rPr>
              <a:t>0101 </a:t>
            </a:r>
            <a:r>
              <a:rPr lang="en" sz="2400">
                <a:solidFill>
                  <a:srgbClr val="FF0000"/>
                </a:solidFill>
                <a:latin typeface="Consolas"/>
                <a:ea typeface="Consolas"/>
                <a:cs typeface="Consolas"/>
                <a:sym typeface="Consolas"/>
              </a:rPr>
              <a:t>5</a:t>
            </a:r>
            <a:endParaRPr sz="2400">
              <a:solidFill>
                <a:srgbClr val="FF0000"/>
              </a:solidFill>
              <a:latin typeface="Consolas"/>
              <a:ea typeface="Consolas"/>
              <a:cs typeface="Consolas"/>
              <a:sym typeface="Consolas"/>
            </a:endParaRPr>
          </a:p>
          <a:p>
            <a:pPr indent="0" lvl="0" marL="0" rtl="0" algn="l">
              <a:spcBef>
                <a:spcPts val="0"/>
              </a:spcBef>
              <a:spcAft>
                <a:spcPts val="0"/>
              </a:spcAft>
              <a:buNone/>
            </a:pPr>
            <a:r>
              <a:rPr lang="en" sz="2400">
                <a:solidFill>
                  <a:srgbClr val="00FF00"/>
                </a:solidFill>
                <a:latin typeface="Consolas"/>
                <a:ea typeface="Consolas"/>
                <a:cs typeface="Consolas"/>
                <a:sym typeface="Consolas"/>
              </a:rPr>
              <a:t>0110 </a:t>
            </a:r>
            <a:r>
              <a:rPr lang="en" sz="2400">
                <a:solidFill>
                  <a:srgbClr val="FF0000"/>
                </a:solidFill>
                <a:latin typeface="Consolas"/>
                <a:ea typeface="Consolas"/>
                <a:cs typeface="Consolas"/>
                <a:sym typeface="Consolas"/>
              </a:rPr>
              <a:t>6</a:t>
            </a:r>
            <a:r>
              <a:rPr lang="en" sz="2400">
                <a:solidFill>
                  <a:srgbClr val="00FF00"/>
                </a:solidFill>
                <a:latin typeface="Consolas"/>
                <a:ea typeface="Consolas"/>
                <a:cs typeface="Consolas"/>
                <a:sym typeface="Consolas"/>
              </a:rPr>
              <a:t> </a:t>
            </a:r>
            <a:endParaRPr sz="2400">
              <a:solidFill>
                <a:srgbClr val="00FF00"/>
              </a:solidFill>
              <a:latin typeface="Consolas"/>
              <a:ea typeface="Consolas"/>
              <a:cs typeface="Consolas"/>
              <a:sym typeface="Consolas"/>
            </a:endParaRPr>
          </a:p>
          <a:p>
            <a:pPr indent="0" lvl="0" marL="0" rtl="0" algn="l">
              <a:spcBef>
                <a:spcPts val="0"/>
              </a:spcBef>
              <a:spcAft>
                <a:spcPts val="0"/>
              </a:spcAft>
              <a:buNone/>
            </a:pPr>
            <a:r>
              <a:rPr lang="en" sz="2400">
                <a:solidFill>
                  <a:srgbClr val="00FF00"/>
                </a:solidFill>
                <a:latin typeface="Consolas"/>
                <a:ea typeface="Consolas"/>
                <a:cs typeface="Consolas"/>
                <a:sym typeface="Consolas"/>
              </a:rPr>
              <a:t>0111 </a:t>
            </a:r>
            <a:r>
              <a:rPr lang="en" sz="2400">
                <a:solidFill>
                  <a:srgbClr val="FF0000"/>
                </a:solidFill>
                <a:latin typeface="Consolas"/>
                <a:ea typeface="Consolas"/>
                <a:cs typeface="Consolas"/>
                <a:sym typeface="Consolas"/>
              </a:rPr>
              <a:t>7</a:t>
            </a:r>
            <a:endParaRPr sz="2400">
              <a:solidFill>
                <a:srgbClr val="FF0000"/>
              </a:solidFill>
              <a:latin typeface="Consolas"/>
              <a:ea typeface="Consolas"/>
              <a:cs typeface="Consolas"/>
              <a:sym typeface="Consolas"/>
            </a:endParaRPr>
          </a:p>
          <a:p>
            <a:pPr indent="0" lvl="0" marL="0" rtl="0" algn="l">
              <a:spcBef>
                <a:spcPts val="0"/>
              </a:spcBef>
              <a:spcAft>
                <a:spcPts val="0"/>
              </a:spcAft>
              <a:buNone/>
            </a:pPr>
            <a:r>
              <a:t/>
            </a:r>
            <a:endParaRPr sz="2400">
              <a:solidFill>
                <a:srgbClr val="FF0000"/>
              </a:solidFill>
              <a:latin typeface="Consolas"/>
              <a:ea typeface="Consolas"/>
              <a:cs typeface="Consolas"/>
              <a:sym typeface="Consolas"/>
            </a:endParaRPr>
          </a:p>
        </p:txBody>
      </p:sp>
      <p:sp>
        <p:nvSpPr>
          <p:cNvPr id="80" name="Google Shape;80;p17"/>
          <p:cNvSpPr txBox="1"/>
          <p:nvPr/>
        </p:nvSpPr>
        <p:spPr>
          <a:xfrm>
            <a:off x="3634250" y="1250400"/>
            <a:ext cx="2692500" cy="3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FF00"/>
                </a:solidFill>
                <a:latin typeface="Consolas"/>
                <a:ea typeface="Consolas"/>
                <a:cs typeface="Consolas"/>
                <a:sym typeface="Consolas"/>
              </a:rPr>
              <a:t>1000 </a:t>
            </a:r>
            <a:r>
              <a:rPr lang="en" sz="2400">
                <a:solidFill>
                  <a:srgbClr val="FF0000"/>
                </a:solidFill>
                <a:latin typeface="Consolas"/>
                <a:ea typeface="Consolas"/>
                <a:cs typeface="Consolas"/>
                <a:sym typeface="Consolas"/>
              </a:rPr>
              <a:t>8</a:t>
            </a:r>
            <a:endParaRPr sz="2400">
              <a:solidFill>
                <a:srgbClr val="00FF00"/>
              </a:solidFill>
              <a:latin typeface="Consolas"/>
              <a:ea typeface="Consolas"/>
              <a:cs typeface="Consolas"/>
              <a:sym typeface="Consolas"/>
            </a:endParaRPr>
          </a:p>
          <a:p>
            <a:pPr indent="0" lvl="0" marL="0" rtl="0" algn="l">
              <a:spcBef>
                <a:spcPts val="0"/>
              </a:spcBef>
              <a:spcAft>
                <a:spcPts val="0"/>
              </a:spcAft>
              <a:buNone/>
            </a:pPr>
            <a:r>
              <a:rPr lang="en" sz="2400">
                <a:solidFill>
                  <a:srgbClr val="00FF00"/>
                </a:solidFill>
                <a:latin typeface="Consolas"/>
                <a:ea typeface="Consolas"/>
                <a:cs typeface="Consolas"/>
                <a:sym typeface="Consolas"/>
              </a:rPr>
              <a:t>1001 </a:t>
            </a:r>
            <a:r>
              <a:rPr lang="en" sz="2400">
                <a:solidFill>
                  <a:srgbClr val="FF0000"/>
                </a:solidFill>
                <a:latin typeface="Consolas"/>
                <a:ea typeface="Consolas"/>
                <a:cs typeface="Consolas"/>
                <a:sym typeface="Consolas"/>
              </a:rPr>
              <a:t>9</a:t>
            </a:r>
            <a:endParaRPr sz="2400">
              <a:solidFill>
                <a:srgbClr val="FF0000"/>
              </a:solidFill>
              <a:latin typeface="Consolas"/>
              <a:ea typeface="Consolas"/>
              <a:cs typeface="Consolas"/>
              <a:sym typeface="Consolas"/>
            </a:endParaRPr>
          </a:p>
          <a:p>
            <a:pPr indent="0" lvl="0" marL="0" rtl="0" algn="l">
              <a:spcBef>
                <a:spcPts val="0"/>
              </a:spcBef>
              <a:spcAft>
                <a:spcPts val="0"/>
              </a:spcAft>
              <a:buNone/>
            </a:pPr>
            <a:r>
              <a:rPr lang="en" sz="2400">
                <a:solidFill>
                  <a:srgbClr val="00FF00"/>
                </a:solidFill>
                <a:latin typeface="Consolas"/>
                <a:ea typeface="Consolas"/>
                <a:cs typeface="Consolas"/>
                <a:sym typeface="Consolas"/>
              </a:rPr>
              <a:t>1010 </a:t>
            </a:r>
            <a:r>
              <a:rPr lang="en" sz="2400">
                <a:solidFill>
                  <a:srgbClr val="FF0000"/>
                </a:solidFill>
                <a:latin typeface="Consolas"/>
                <a:ea typeface="Consolas"/>
                <a:cs typeface="Consolas"/>
                <a:sym typeface="Consolas"/>
              </a:rPr>
              <a:t>+</a:t>
            </a:r>
            <a:endParaRPr sz="2400">
              <a:solidFill>
                <a:srgbClr val="FF0000"/>
              </a:solidFill>
              <a:latin typeface="Consolas"/>
              <a:ea typeface="Consolas"/>
              <a:cs typeface="Consolas"/>
              <a:sym typeface="Consolas"/>
            </a:endParaRPr>
          </a:p>
          <a:p>
            <a:pPr indent="0" lvl="0" marL="0" rtl="0" algn="l">
              <a:spcBef>
                <a:spcPts val="0"/>
              </a:spcBef>
              <a:spcAft>
                <a:spcPts val="0"/>
              </a:spcAft>
              <a:buNone/>
            </a:pPr>
            <a:r>
              <a:rPr lang="en" sz="2400">
                <a:solidFill>
                  <a:srgbClr val="00FF00"/>
                </a:solidFill>
                <a:latin typeface="Consolas"/>
                <a:ea typeface="Consolas"/>
                <a:cs typeface="Consolas"/>
                <a:sym typeface="Consolas"/>
              </a:rPr>
              <a:t>1011 </a:t>
            </a:r>
            <a:r>
              <a:rPr lang="en" sz="2400">
                <a:solidFill>
                  <a:srgbClr val="FF0000"/>
                </a:solidFill>
                <a:latin typeface="Consolas"/>
                <a:ea typeface="Consolas"/>
                <a:cs typeface="Consolas"/>
                <a:sym typeface="Consolas"/>
              </a:rPr>
              <a:t>-</a:t>
            </a:r>
            <a:endParaRPr sz="2400">
              <a:solidFill>
                <a:srgbClr val="FF0000"/>
              </a:solidFill>
              <a:latin typeface="Consolas"/>
              <a:ea typeface="Consolas"/>
              <a:cs typeface="Consolas"/>
              <a:sym typeface="Consolas"/>
            </a:endParaRPr>
          </a:p>
          <a:p>
            <a:pPr indent="0" lvl="0" marL="0" rtl="0" algn="l">
              <a:spcBef>
                <a:spcPts val="0"/>
              </a:spcBef>
              <a:spcAft>
                <a:spcPts val="0"/>
              </a:spcAft>
              <a:buNone/>
            </a:pPr>
            <a:r>
              <a:rPr lang="en" sz="2400">
                <a:solidFill>
                  <a:srgbClr val="00FF00"/>
                </a:solidFill>
                <a:latin typeface="Consolas"/>
                <a:ea typeface="Consolas"/>
                <a:cs typeface="Consolas"/>
                <a:sym typeface="Consolas"/>
              </a:rPr>
              <a:t>1100 </a:t>
            </a:r>
            <a:r>
              <a:rPr lang="en" sz="2400">
                <a:solidFill>
                  <a:srgbClr val="FF0000"/>
                </a:solidFill>
                <a:latin typeface="Consolas"/>
                <a:ea typeface="Consolas"/>
                <a:cs typeface="Consolas"/>
                <a:sym typeface="Consolas"/>
              </a:rPr>
              <a:t>*</a:t>
            </a:r>
            <a:endParaRPr sz="2400">
              <a:solidFill>
                <a:srgbClr val="FF0000"/>
              </a:solidFill>
              <a:latin typeface="Consolas"/>
              <a:ea typeface="Consolas"/>
              <a:cs typeface="Consolas"/>
              <a:sym typeface="Consolas"/>
            </a:endParaRPr>
          </a:p>
          <a:p>
            <a:pPr indent="0" lvl="0" marL="0" rtl="0" algn="l">
              <a:spcBef>
                <a:spcPts val="0"/>
              </a:spcBef>
              <a:spcAft>
                <a:spcPts val="0"/>
              </a:spcAft>
              <a:buNone/>
            </a:pPr>
            <a:r>
              <a:rPr lang="en" sz="2400">
                <a:solidFill>
                  <a:srgbClr val="00FF00"/>
                </a:solidFill>
                <a:latin typeface="Consolas"/>
                <a:ea typeface="Consolas"/>
                <a:cs typeface="Consolas"/>
                <a:sym typeface="Consolas"/>
              </a:rPr>
              <a:t>1101 </a:t>
            </a:r>
            <a:r>
              <a:rPr lang="en" sz="2400">
                <a:solidFill>
                  <a:srgbClr val="FF0000"/>
                </a:solidFill>
                <a:latin typeface="Consolas"/>
                <a:ea typeface="Consolas"/>
                <a:cs typeface="Consolas"/>
                <a:sym typeface="Consolas"/>
              </a:rPr>
              <a:t>/</a:t>
            </a:r>
            <a:endParaRPr sz="2400">
              <a:solidFill>
                <a:srgbClr val="FF0000"/>
              </a:solidFill>
              <a:latin typeface="Consolas"/>
              <a:ea typeface="Consolas"/>
              <a:cs typeface="Consolas"/>
              <a:sym typeface="Consolas"/>
            </a:endParaRPr>
          </a:p>
          <a:p>
            <a:pPr indent="0" lvl="0" marL="0" rtl="0" algn="l">
              <a:spcBef>
                <a:spcPts val="0"/>
              </a:spcBef>
              <a:spcAft>
                <a:spcPts val="0"/>
              </a:spcAft>
              <a:buNone/>
            </a:pPr>
            <a:r>
              <a:rPr lang="en" sz="2400">
                <a:solidFill>
                  <a:srgbClr val="00FF00"/>
                </a:solidFill>
                <a:latin typeface="Consolas"/>
                <a:ea typeface="Consolas"/>
                <a:cs typeface="Consolas"/>
                <a:sym typeface="Consolas"/>
              </a:rPr>
              <a:t>1110 </a:t>
            </a:r>
            <a:r>
              <a:rPr lang="en" sz="2400">
                <a:solidFill>
                  <a:srgbClr val="FF0000"/>
                </a:solidFill>
                <a:latin typeface="Consolas"/>
                <a:ea typeface="Consolas"/>
                <a:cs typeface="Consolas"/>
                <a:sym typeface="Consolas"/>
              </a:rPr>
              <a:t>%</a:t>
            </a:r>
            <a:endParaRPr sz="2400">
              <a:solidFill>
                <a:srgbClr val="FF0000"/>
              </a:solidFill>
              <a:latin typeface="Consolas"/>
              <a:ea typeface="Consolas"/>
              <a:cs typeface="Consolas"/>
              <a:sym typeface="Consolas"/>
            </a:endParaRPr>
          </a:p>
          <a:p>
            <a:pPr indent="0" lvl="0" marL="0" rtl="0" algn="l">
              <a:spcBef>
                <a:spcPts val="0"/>
              </a:spcBef>
              <a:spcAft>
                <a:spcPts val="0"/>
              </a:spcAft>
              <a:buNone/>
            </a:pPr>
            <a:r>
              <a:rPr lang="en" sz="2400">
                <a:solidFill>
                  <a:srgbClr val="00FF00"/>
                </a:solidFill>
                <a:latin typeface="Consolas"/>
                <a:ea typeface="Consolas"/>
                <a:cs typeface="Consolas"/>
                <a:sym typeface="Consolas"/>
              </a:rPr>
              <a:t>1111 </a:t>
            </a:r>
            <a:r>
              <a:rPr lang="en" sz="2400">
                <a:solidFill>
                  <a:srgbClr val="FF0000"/>
                </a:solidFill>
                <a:latin typeface="Consolas"/>
                <a:ea typeface="Consolas"/>
                <a:cs typeface="Consolas"/>
                <a:sym typeface="Consolas"/>
              </a:rPr>
              <a:t>_</a:t>
            </a:r>
            <a:endParaRPr sz="2400">
              <a:solidFill>
                <a:srgbClr val="FF0000"/>
              </a:solidFill>
              <a:latin typeface="Consolas"/>
              <a:ea typeface="Consolas"/>
              <a:cs typeface="Consolas"/>
              <a:sym typeface="Consolas"/>
            </a:endParaRPr>
          </a:p>
          <a:p>
            <a:pPr indent="0" lvl="0" marL="0" rtl="0" algn="l">
              <a:spcBef>
                <a:spcPts val="0"/>
              </a:spcBef>
              <a:spcAft>
                <a:spcPts val="0"/>
              </a:spcAft>
              <a:buNone/>
            </a:pPr>
            <a:r>
              <a:t/>
            </a:r>
            <a:endParaRPr sz="2400">
              <a:solidFill>
                <a:srgbClr val="00FF00"/>
              </a:solidFill>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Decoding</a:t>
            </a:r>
            <a:endParaRPr/>
          </a:p>
        </p:txBody>
      </p:sp>
      <p:sp>
        <p:nvSpPr>
          <p:cNvPr id="86" name="Google Shape;86;p18"/>
          <p:cNvSpPr txBox="1"/>
          <p:nvPr/>
        </p:nvSpPr>
        <p:spPr>
          <a:xfrm>
            <a:off x="5751300" y="84525"/>
            <a:ext cx="2434800" cy="31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FF00"/>
                </a:solidFill>
                <a:latin typeface="Consolas"/>
                <a:ea typeface="Consolas"/>
                <a:cs typeface="Consolas"/>
                <a:sym typeface="Consolas"/>
              </a:rPr>
              <a:t>0000 </a:t>
            </a:r>
            <a:r>
              <a:rPr lang="en" sz="1800">
                <a:solidFill>
                  <a:srgbClr val="FF0000"/>
                </a:solidFill>
                <a:latin typeface="Consolas"/>
                <a:ea typeface="Consolas"/>
                <a:cs typeface="Consolas"/>
                <a:sym typeface="Consolas"/>
              </a:rPr>
              <a:t>0</a:t>
            </a:r>
            <a:endParaRPr sz="1800">
              <a:solidFill>
                <a:srgbClr val="FF0000"/>
              </a:solidFill>
              <a:latin typeface="Consolas"/>
              <a:ea typeface="Consolas"/>
              <a:cs typeface="Consolas"/>
              <a:sym typeface="Consolas"/>
            </a:endParaRPr>
          </a:p>
          <a:p>
            <a:pPr indent="0" lvl="0" marL="0" rtl="0" algn="l">
              <a:spcBef>
                <a:spcPts val="0"/>
              </a:spcBef>
              <a:spcAft>
                <a:spcPts val="0"/>
              </a:spcAft>
              <a:buNone/>
            </a:pPr>
            <a:r>
              <a:rPr lang="en" sz="1800">
                <a:solidFill>
                  <a:srgbClr val="00FF00"/>
                </a:solidFill>
                <a:latin typeface="Consolas"/>
                <a:ea typeface="Consolas"/>
                <a:cs typeface="Consolas"/>
                <a:sym typeface="Consolas"/>
              </a:rPr>
              <a:t>0001 </a:t>
            </a:r>
            <a:r>
              <a:rPr lang="en" sz="1800">
                <a:solidFill>
                  <a:srgbClr val="FF0000"/>
                </a:solidFill>
                <a:latin typeface="Consolas"/>
                <a:ea typeface="Consolas"/>
                <a:cs typeface="Consolas"/>
                <a:sym typeface="Consolas"/>
              </a:rPr>
              <a:t>1</a:t>
            </a:r>
            <a:endParaRPr sz="1800">
              <a:solidFill>
                <a:srgbClr val="FF0000"/>
              </a:solidFill>
              <a:latin typeface="Consolas"/>
              <a:ea typeface="Consolas"/>
              <a:cs typeface="Consolas"/>
              <a:sym typeface="Consolas"/>
            </a:endParaRPr>
          </a:p>
          <a:p>
            <a:pPr indent="0" lvl="0" marL="0" rtl="0" algn="l">
              <a:spcBef>
                <a:spcPts val="0"/>
              </a:spcBef>
              <a:spcAft>
                <a:spcPts val="0"/>
              </a:spcAft>
              <a:buNone/>
            </a:pPr>
            <a:r>
              <a:rPr lang="en" sz="1800">
                <a:solidFill>
                  <a:srgbClr val="00FF00"/>
                </a:solidFill>
                <a:latin typeface="Consolas"/>
                <a:ea typeface="Consolas"/>
                <a:cs typeface="Consolas"/>
                <a:sym typeface="Consolas"/>
              </a:rPr>
              <a:t>0010 </a:t>
            </a:r>
            <a:r>
              <a:rPr lang="en" sz="1800">
                <a:solidFill>
                  <a:srgbClr val="FF0000"/>
                </a:solidFill>
                <a:latin typeface="Consolas"/>
                <a:ea typeface="Consolas"/>
                <a:cs typeface="Consolas"/>
                <a:sym typeface="Consolas"/>
              </a:rPr>
              <a:t>2</a:t>
            </a:r>
            <a:endParaRPr sz="1800">
              <a:solidFill>
                <a:srgbClr val="FF0000"/>
              </a:solidFill>
              <a:latin typeface="Consolas"/>
              <a:ea typeface="Consolas"/>
              <a:cs typeface="Consolas"/>
              <a:sym typeface="Consolas"/>
            </a:endParaRPr>
          </a:p>
          <a:p>
            <a:pPr indent="0" lvl="0" marL="0" rtl="0" algn="l">
              <a:spcBef>
                <a:spcPts val="0"/>
              </a:spcBef>
              <a:spcAft>
                <a:spcPts val="0"/>
              </a:spcAft>
              <a:buNone/>
            </a:pPr>
            <a:r>
              <a:rPr lang="en" sz="1800">
                <a:solidFill>
                  <a:srgbClr val="00FF00"/>
                </a:solidFill>
                <a:latin typeface="Consolas"/>
                <a:ea typeface="Consolas"/>
                <a:cs typeface="Consolas"/>
                <a:sym typeface="Consolas"/>
              </a:rPr>
              <a:t>0011 </a:t>
            </a:r>
            <a:r>
              <a:rPr lang="en" sz="1800">
                <a:solidFill>
                  <a:srgbClr val="FF0000"/>
                </a:solidFill>
                <a:latin typeface="Consolas"/>
                <a:ea typeface="Consolas"/>
                <a:cs typeface="Consolas"/>
                <a:sym typeface="Consolas"/>
              </a:rPr>
              <a:t>3</a:t>
            </a:r>
            <a:endParaRPr sz="1800">
              <a:solidFill>
                <a:srgbClr val="FF0000"/>
              </a:solidFill>
              <a:latin typeface="Consolas"/>
              <a:ea typeface="Consolas"/>
              <a:cs typeface="Consolas"/>
              <a:sym typeface="Consolas"/>
            </a:endParaRPr>
          </a:p>
          <a:p>
            <a:pPr indent="0" lvl="0" marL="0" rtl="0" algn="l">
              <a:spcBef>
                <a:spcPts val="0"/>
              </a:spcBef>
              <a:spcAft>
                <a:spcPts val="0"/>
              </a:spcAft>
              <a:buNone/>
            </a:pPr>
            <a:r>
              <a:rPr lang="en" sz="1800">
                <a:solidFill>
                  <a:srgbClr val="00FF00"/>
                </a:solidFill>
                <a:latin typeface="Consolas"/>
                <a:ea typeface="Consolas"/>
                <a:cs typeface="Consolas"/>
                <a:sym typeface="Consolas"/>
              </a:rPr>
              <a:t>0100 </a:t>
            </a:r>
            <a:r>
              <a:rPr lang="en" sz="1800">
                <a:solidFill>
                  <a:srgbClr val="FF0000"/>
                </a:solidFill>
                <a:latin typeface="Consolas"/>
                <a:ea typeface="Consolas"/>
                <a:cs typeface="Consolas"/>
                <a:sym typeface="Consolas"/>
              </a:rPr>
              <a:t>4</a:t>
            </a:r>
            <a:r>
              <a:rPr lang="en" sz="1800">
                <a:solidFill>
                  <a:srgbClr val="00FF00"/>
                </a:solidFill>
                <a:latin typeface="Consolas"/>
                <a:ea typeface="Consolas"/>
                <a:cs typeface="Consolas"/>
                <a:sym typeface="Consolas"/>
              </a:rPr>
              <a:t> </a:t>
            </a:r>
            <a:endParaRPr sz="1800">
              <a:solidFill>
                <a:srgbClr val="00FF00"/>
              </a:solidFill>
              <a:latin typeface="Consolas"/>
              <a:ea typeface="Consolas"/>
              <a:cs typeface="Consolas"/>
              <a:sym typeface="Consolas"/>
            </a:endParaRPr>
          </a:p>
          <a:p>
            <a:pPr indent="0" lvl="0" marL="0" rtl="0" algn="l">
              <a:spcBef>
                <a:spcPts val="0"/>
              </a:spcBef>
              <a:spcAft>
                <a:spcPts val="0"/>
              </a:spcAft>
              <a:buNone/>
            </a:pPr>
            <a:r>
              <a:rPr lang="en" sz="1800">
                <a:solidFill>
                  <a:srgbClr val="00FF00"/>
                </a:solidFill>
                <a:latin typeface="Consolas"/>
                <a:ea typeface="Consolas"/>
                <a:cs typeface="Consolas"/>
                <a:sym typeface="Consolas"/>
              </a:rPr>
              <a:t>0101 </a:t>
            </a:r>
            <a:r>
              <a:rPr lang="en" sz="1800">
                <a:solidFill>
                  <a:srgbClr val="FF0000"/>
                </a:solidFill>
                <a:latin typeface="Consolas"/>
                <a:ea typeface="Consolas"/>
                <a:cs typeface="Consolas"/>
                <a:sym typeface="Consolas"/>
              </a:rPr>
              <a:t>5</a:t>
            </a:r>
            <a:endParaRPr sz="1800">
              <a:solidFill>
                <a:srgbClr val="FF0000"/>
              </a:solidFill>
              <a:latin typeface="Consolas"/>
              <a:ea typeface="Consolas"/>
              <a:cs typeface="Consolas"/>
              <a:sym typeface="Consolas"/>
            </a:endParaRPr>
          </a:p>
          <a:p>
            <a:pPr indent="0" lvl="0" marL="0" rtl="0" algn="l">
              <a:spcBef>
                <a:spcPts val="0"/>
              </a:spcBef>
              <a:spcAft>
                <a:spcPts val="0"/>
              </a:spcAft>
              <a:buNone/>
            </a:pPr>
            <a:r>
              <a:rPr lang="en" sz="1800">
                <a:solidFill>
                  <a:srgbClr val="00FF00"/>
                </a:solidFill>
                <a:latin typeface="Consolas"/>
                <a:ea typeface="Consolas"/>
                <a:cs typeface="Consolas"/>
                <a:sym typeface="Consolas"/>
              </a:rPr>
              <a:t>0110 </a:t>
            </a:r>
            <a:r>
              <a:rPr lang="en" sz="1800">
                <a:solidFill>
                  <a:srgbClr val="FF0000"/>
                </a:solidFill>
                <a:latin typeface="Consolas"/>
                <a:ea typeface="Consolas"/>
                <a:cs typeface="Consolas"/>
                <a:sym typeface="Consolas"/>
              </a:rPr>
              <a:t>6</a:t>
            </a:r>
            <a:r>
              <a:rPr lang="en" sz="1800">
                <a:solidFill>
                  <a:srgbClr val="00FF00"/>
                </a:solidFill>
                <a:latin typeface="Consolas"/>
                <a:ea typeface="Consolas"/>
                <a:cs typeface="Consolas"/>
                <a:sym typeface="Consolas"/>
              </a:rPr>
              <a:t> </a:t>
            </a:r>
            <a:endParaRPr sz="1800">
              <a:solidFill>
                <a:srgbClr val="00FF00"/>
              </a:solidFill>
              <a:latin typeface="Consolas"/>
              <a:ea typeface="Consolas"/>
              <a:cs typeface="Consolas"/>
              <a:sym typeface="Consolas"/>
            </a:endParaRPr>
          </a:p>
          <a:p>
            <a:pPr indent="0" lvl="0" marL="0" rtl="0" algn="l">
              <a:spcBef>
                <a:spcPts val="0"/>
              </a:spcBef>
              <a:spcAft>
                <a:spcPts val="0"/>
              </a:spcAft>
              <a:buNone/>
            </a:pPr>
            <a:r>
              <a:rPr lang="en" sz="1800">
                <a:solidFill>
                  <a:srgbClr val="00FF00"/>
                </a:solidFill>
                <a:latin typeface="Consolas"/>
                <a:ea typeface="Consolas"/>
                <a:cs typeface="Consolas"/>
                <a:sym typeface="Consolas"/>
              </a:rPr>
              <a:t>0111 </a:t>
            </a:r>
            <a:r>
              <a:rPr lang="en" sz="1800">
                <a:solidFill>
                  <a:srgbClr val="FF0000"/>
                </a:solidFill>
                <a:latin typeface="Consolas"/>
                <a:ea typeface="Consolas"/>
                <a:cs typeface="Consolas"/>
                <a:sym typeface="Consolas"/>
              </a:rPr>
              <a:t>7</a:t>
            </a:r>
            <a:endParaRPr sz="1800">
              <a:solidFill>
                <a:srgbClr val="FF0000"/>
              </a:solidFill>
              <a:latin typeface="Consolas"/>
              <a:ea typeface="Consolas"/>
              <a:cs typeface="Consolas"/>
              <a:sym typeface="Consolas"/>
            </a:endParaRPr>
          </a:p>
          <a:p>
            <a:pPr indent="0" lvl="0" marL="0" rtl="0" algn="l">
              <a:spcBef>
                <a:spcPts val="0"/>
              </a:spcBef>
              <a:spcAft>
                <a:spcPts val="0"/>
              </a:spcAft>
              <a:buNone/>
            </a:pPr>
            <a:r>
              <a:t/>
            </a:r>
            <a:endParaRPr sz="1800">
              <a:solidFill>
                <a:srgbClr val="FF0000"/>
              </a:solidFill>
              <a:latin typeface="Consolas"/>
              <a:ea typeface="Consolas"/>
              <a:cs typeface="Consolas"/>
              <a:sym typeface="Consolas"/>
            </a:endParaRPr>
          </a:p>
        </p:txBody>
      </p:sp>
      <p:sp>
        <p:nvSpPr>
          <p:cNvPr id="87" name="Google Shape;87;p18"/>
          <p:cNvSpPr txBox="1"/>
          <p:nvPr/>
        </p:nvSpPr>
        <p:spPr>
          <a:xfrm>
            <a:off x="6813588" y="84516"/>
            <a:ext cx="2330400" cy="28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FF00"/>
                </a:solidFill>
                <a:latin typeface="Consolas"/>
                <a:ea typeface="Consolas"/>
                <a:cs typeface="Consolas"/>
                <a:sym typeface="Consolas"/>
              </a:rPr>
              <a:t>1000 </a:t>
            </a:r>
            <a:r>
              <a:rPr lang="en" sz="1800">
                <a:solidFill>
                  <a:srgbClr val="FF0000"/>
                </a:solidFill>
                <a:latin typeface="Consolas"/>
                <a:ea typeface="Consolas"/>
                <a:cs typeface="Consolas"/>
                <a:sym typeface="Consolas"/>
              </a:rPr>
              <a:t>8</a:t>
            </a:r>
            <a:endParaRPr sz="1800">
              <a:solidFill>
                <a:srgbClr val="00FF00"/>
              </a:solidFill>
              <a:latin typeface="Consolas"/>
              <a:ea typeface="Consolas"/>
              <a:cs typeface="Consolas"/>
              <a:sym typeface="Consolas"/>
            </a:endParaRPr>
          </a:p>
          <a:p>
            <a:pPr indent="0" lvl="0" marL="0" rtl="0" algn="l">
              <a:spcBef>
                <a:spcPts val="0"/>
              </a:spcBef>
              <a:spcAft>
                <a:spcPts val="0"/>
              </a:spcAft>
              <a:buNone/>
            </a:pPr>
            <a:r>
              <a:rPr lang="en" sz="1800">
                <a:solidFill>
                  <a:srgbClr val="00FF00"/>
                </a:solidFill>
                <a:latin typeface="Consolas"/>
                <a:ea typeface="Consolas"/>
                <a:cs typeface="Consolas"/>
                <a:sym typeface="Consolas"/>
              </a:rPr>
              <a:t>1001 </a:t>
            </a:r>
            <a:r>
              <a:rPr lang="en" sz="1800">
                <a:solidFill>
                  <a:srgbClr val="FF0000"/>
                </a:solidFill>
                <a:latin typeface="Consolas"/>
                <a:ea typeface="Consolas"/>
                <a:cs typeface="Consolas"/>
                <a:sym typeface="Consolas"/>
              </a:rPr>
              <a:t>9</a:t>
            </a:r>
            <a:endParaRPr sz="1800">
              <a:solidFill>
                <a:srgbClr val="FF0000"/>
              </a:solidFill>
              <a:latin typeface="Consolas"/>
              <a:ea typeface="Consolas"/>
              <a:cs typeface="Consolas"/>
              <a:sym typeface="Consolas"/>
            </a:endParaRPr>
          </a:p>
          <a:p>
            <a:pPr indent="0" lvl="0" marL="0" rtl="0" algn="l">
              <a:spcBef>
                <a:spcPts val="0"/>
              </a:spcBef>
              <a:spcAft>
                <a:spcPts val="0"/>
              </a:spcAft>
              <a:buNone/>
            </a:pPr>
            <a:r>
              <a:rPr lang="en" sz="1800">
                <a:solidFill>
                  <a:srgbClr val="00FF00"/>
                </a:solidFill>
                <a:latin typeface="Consolas"/>
                <a:ea typeface="Consolas"/>
                <a:cs typeface="Consolas"/>
                <a:sym typeface="Consolas"/>
              </a:rPr>
              <a:t>1010 </a:t>
            </a:r>
            <a:r>
              <a:rPr lang="en" sz="1800">
                <a:solidFill>
                  <a:srgbClr val="FF0000"/>
                </a:solidFill>
                <a:latin typeface="Consolas"/>
                <a:ea typeface="Consolas"/>
                <a:cs typeface="Consolas"/>
                <a:sym typeface="Consolas"/>
              </a:rPr>
              <a:t>+</a:t>
            </a:r>
            <a:endParaRPr sz="1800">
              <a:solidFill>
                <a:srgbClr val="FF0000"/>
              </a:solidFill>
              <a:latin typeface="Consolas"/>
              <a:ea typeface="Consolas"/>
              <a:cs typeface="Consolas"/>
              <a:sym typeface="Consolas"/>
            </a:endParaRPr>
          </a:p>
          <a:p>
            <a:pPr indent="0" lvl="0" marL="0" rtl="0" algn="l">
              <a:spcBef>
                <a:spcPts val="0"/>
              </a:spcBef>
              <a:spcAft>
                <a:spcPts val="0"/>
              </a:spcAft>
              <a:buNone/>
            </a:pPr>
            <a:r>
              <a:rPr lang="en" sz="1800">
                <a:solidFill>
                  <a:srgbClr val="00FF00"/>
                </a:solidFill>
                <a:latin typeface="Consolas"/>
                <a:ea typeface="Consolas"/>
                <a:cs typeface="Consolas"/>
                <a:sym typeface="Consolas"/>
              </a:rPr>
              <a:t>1011 </a:t>
            </a:r>
            <a:r>
              <a:rPr lang="en" sz="1800">
                <a:solidFill>
                  <a:srgbClr val="FF0000"/>
                </a:solidFill>
                <a:latin typeface="Consolas"/>
                <a:ea typeface="Consolas"/>
                <a:cs typeface="Consolas"/>
                <a:sym typeface="Consolas"/>
              </a:rPr>
              <a:t>-</a:t>
            </a:r>
            <a:endParaRPr sz="1800">
              <a:solidFill>
                <a:srgbClr val="FF0000"/>
              </a:solidFill>
              <a:latin typeface="Consolas"/>
              <a:ea typeface="Consolas"/>
              <a:cs typeface="Consolas"/>
              <a:sym typeface="Consolas"/>
            </a:endParaRPr>
          </a:p>
          <a:p>
            <a:pPr indent="0" lvl="0" marL="0" rtl="0" algn="l">
              <a:spcBef>
                <a:spcPts val="0"/>
              </a:spcBef>
              <a:spcAft>
                <a:spcPts val="0"/>
              </a:spcAft>
              <a:buNone/>
            </a:pPr>
            <a:r>
              <a:rPr lang="en" sz="1800">
                <a:solidFill>
                  <a:srgbClr val="00FF00"/>
                </a:solidFill>
                <a:latin typeface="Consolas"/>
                <a:ea typeface="Consolas"/>
                <a:cs typeface="Consolas"/>
                <a:sym typeface="Consolas"/>
              </a:rPr>
              <a:t>1100 </a:t>
            </a:r>
            <a:r>
              <a:rPr lang="en" sz="1800">
                <a:solidFill>
                  <a:srgbClr val="FF0000"/>
                </a:solidFill>
                <a:latin typeface="Consolas"/>
                <a:ea typeface="Consolas"/>
                <a:cs typeface="Consolas"/>
                <a:sym typeface="Consolas"/>
              </a:rPr>
              <a:t>*</a:t>
            </a:r>
            <a:endParaRPr sz="1800">
              <a:solidFill>
                <a:srgbClr val="FF0000"/>
              </a:solidFill>
              <a:latin typeface="Consolas"/>
              <a:ea typeface="Consolas"/>
              <a:cs typeface="Consolas"/>
              <a:sym typeface="Consolas"/>
            </a:endParaRPr>
          </a:p>
          <a:p>
            <a:pPr indent="0" lvl="0" marL="0" rtl="0" algn="l">
              <a:spcBef>
                <a:spcPts val="0"/>
              </a:spcBef>
              <a:spcAft>
                <a:spcPts val="0"/>
              </a:spcAft>
              <a:buNone/>
            </a:pPr>
            <a:r>
              <a:rPr lang="en" sz="1800">
                <a:solidFill>
                  <a:srgbClr val="00FF00"/>
                </a:solidFill>
                <a:latin typeface="Consolas"/>
                <a:ea typeface="Consolas"/>
                <a:cs typeface="Consolas"/>
                <a:sym typeface="Consolas"/>
              </a:rPr>
              <a:t>1101 </a:t>
            </a:r>
            <a:r>
              <a:rPr lang="en" sz="1800">
                <a:solidFill>
                  <a:srgbClr val="FF0000"/>
                </a:solidFill>
                <a:latin typeface="Consolas"/>
                <a:ea typeface="Consolas"/>
                <a:cs typeface="Consolas"/>
                <a:sym typeface="Consolas"/>
              </a:rPr>
              <a:t>/</a:t>
            </a:r>
            <a:endParaRPr sz="1800">
              <a:solidFill>
                <a:srgbClr val="FF0000"/>
              </a:solidFill>
              <a:latin typeface="Consolas"/>
              <a:ea typeface="Consolas"/>
              <a:cs typeface="Consolas"/>
              <a:sym typeface="Consolas"/>
            </a:endParaRPr>
          </a:p>
          <a:p>
            <a:pPr indent="0" lvl="0" marL="0" rtl="0" algn="l">
              <a:spcBef>
                <a:spcPts val="0"/>
              </a:spcBef>
              <a:spcAft>
                <a:spcPts val="0"/>
              </a:spcAft>
              <a:buNone/>
            </a:pPr>
            <a:r>
              <a:rPr lang="en" sz="1800">
                <a:solidFill>
                  <a:srgbClr val="00FF00"/>
                </a:solidFill>
                <a:latin typeface="Consolas"/>
                <a:ea typeface="Consolas"/>
                <a:cs typeface="Consolas"/>
                <a:sym typeface="Consolas"/>
              </a:rPr>
              <a:t>1110 </a:t>
            </a:r>
            <a:r>
              <a:rPr lang="en" sz="1800">
                <a:solidFill>
                  <a:srgbClr val="FF0000"/>
                </a:solidFill>
                <a:latin typeface="Consolas"/>
                <a:ea typeface="Consolas"/>
                <a:cs typeface="Consolas"/>
                <a:sym typeface="Consolas"/>
              </a:rPr>
              <a:t>%</a:t>
            </a:r>
            <a:endParaRPr sz="1800">
              <a:solidFill>
                <a:srgbClr val="FF0000"/>
              </a:solidFill>
              <a:latin typeface="Consolas"/>
              <a:ea typeface="Consolas"/>
              <a:cs typeface="Consolas"/>
              <a:sym typeface="Consolas"/>
            </a:endParaRPr>
          </a:p>
          <a:p>
            <a:pPr indent="0" lvl="0" marL="0" rtl="0" algn="l">
              <a:spcBef>
                <a:spcPts val="0"/>
              </a:spcBef>
              <a:spcAft>
                <a:spcPts val="0"/>
              </a:spcAft>
              <a:buNone/>
            </a:pPr>
            <a:r>
              <a:rPr lang="en" sz="1800">
                <a:solidFill>
                  <a:srgbClr val="00FF00"/>
                </a:solidFill>
                <a:latin typeface="Consolas"/>
                <a:ea typeface="Consolas"/>
                <a:cs typeface="Consolas"/>
                <a:sym typeface="Consolas"/>
              </a:rPr>
              <a:t>1111 </a:t>
            </a:r>
            <a:r>
              <a:rPr lang="en" sz="1800">
                <a:solidFill>
                  <a:srgbClr val="FF0000"/>
                </a:solidFill>
                <a:latin typeface="Consolas"/>
                <a:ea typeface="Consolas"/>
                <a:cs typeface="Consolas"/>
                <a:sym typeface="Consolas"/>
              </a:rPr>
              <a:t>_</a:t>
            </a:r>
            <a:endParaRPr sz="1800">
              <a:solidFill>
                <a:srgbClr val="FF0000"/>
              </a:solidFill>
              <a:latin typeface="Consolas"/>
              <a:ea typeface="Consolas"/>
              <a:cs typeface="Consolas"/>
              <a:sym typeface="Consolas"/>
            </a:endParaRPr>
          </a:p>
          <a:p>
            <a:pPr indent="0" lvl="0" marL="0" rtl="0" algn="l">
              <a:spcBef>
                <a:spcPts val="0"/>
              </a:spcBef>
              <a:spcAft>
                <a:spcPts val="0"/>
              </a:spcAft>
              <a:buNone/>
            </a:pPr>
            <a:r>
              <a:t/>
            </a:r>
            <a:endParaRPr sz="1800">
              <a:solidFill>
                <a:srgbClr val="00FF00"/>
              </a:solidFill>
              <a:latin typeface="Consolas"/>
              <a:ea typeface="Consolas"/>
              <a:cs typeface="Consolas"/>
              <a:sym typeface="Consolas"/>
            </a:endParaRPr>
          </a:p>
          <a:p>
            <a:pPr indent="0" lvl="0" marL="0" rtl="0" algn="l">
              <a:spcBef>
                <a:spcPts val="0"/>
              </a:spcBef>
              <a:spcAft>
                <a:spcPts val="0"/>
              </a:spcAft>
              <a:buNone/>
            </a:pPr>
            <a:r>
              <a:t/>
            </a:r>
            <a:endParaRPr sz="1800"/>
          </a:p>
        </p:txBody>
      </p:sp>
      <p:sp>
        <p:nvSpPr>
          <p:cNvPr id="88" name="Google Shape;88;p18"/>
          <p:cNvSpPr txBox="1"/>
          <p:nvPr/>
        </p:nvSpPr>
        <p:spPr>
          <a:xfrm>
            <a:off x="311700" y="2105025"/>
            <a:ext cx="6954600" cy="81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0111 1100 0110 1011 0010 1101 0100</a:t>
            </a:r>
            <a:endParaRPr sz="1800">
              <a:solidFill>
                <a:schemeClr val="dk1"/>
              </a:solidFill>
              <a:latin typeface="Consolas"/>
              <a:ea typeface="Consolas"/>
              <a:cs typeface="Consolas"/>
              <a:sym typeface="Consolas"/>
            </a:endParaRPr>
          </a:p>
          <a:p>
            <a:pPr indent="0" lvl="0" marL="0" rtl="0" algn="l">
              <a:lnSpc>
                <a:spcPct val="115000"/>
              </a:lnSpc>
              <a:spcBef>
                <a:spcPts val="1600"/>
              </a:spcBef>
              <a:spcAft>
                <a:spcPts val="0"/>
              </a:spcAft>
              <a:buNone/>
            </a:pPr>
            <a:r>
              <a:rPr lang="en" sz="18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7    *    6    -    2    /    4</a:t>
            </a:r>
            <a:endParaRPr sz="1800">
              <a:solidFill>
                <a:schemeClr val="dk1"/>
              </a:solidFill>
              <a:latin typeface="Consolas"/>
              <a:ea typeface="Consolas"/>
              <a:cs typeface="Consolas"/>
              <a:sym typeface="Consolas"/>
            </a:endParaRPr>
          </a:p>
          <a:p>
            <a:pPr indent="0" lvl="0" marL="0" rtl="0" algn="l">
              <a:lnSpc>
                <a:spcPct val="115000"/>
              </a:lnSpc>
              <a:spcBef>
                <a:spcPts val="1600"/>
              </a:spcBef>
              <a:spcAft>
                <a:spcPts val="0"/>
              </a:spcAft>
              <a:buNone/>
            </a:pPr>
            <a:r>
              <a:t/>
            </a:r>
            <a:endParaRPr sz="1800">
              <a:solidFill>
                <a:schemeClr val="dk1"/>
              </a:solidFill>
              <a:latin typeface="Consolas"/>
              <a:ea typeface="Consolas"/>
              <a:cs typeface="Consolas"/>
              <a:sym typeface="Consolas"/>
            </a:endParaRPr>
          </a:p>
          <a:p>
            <a:pPr indent="0" lvl="0" marL="0" rtl="0" algn="l">
              <a:lnSpc>
                <a:spcPct val="115000"/>
              </a:lnSpc>
              <a:spcBef>
                <a:spcPts val="1600"/>
              </a:spcBef>
              <a:spcAft>
                <a:spcPts val="1600"/>
              </a:spcAft>
              <a:buNone/>
            </a:pPr>
            <a:r>
              <a:rPr lang="en" sz="1800">
                <a:solidFill>
                  <a:schemeClr val="dk1"/>
                </a:solidFill>
                <a:latin typeface="Consolas"/>
                <a:ea typeface="Consolas"/>
                <a:cs typeface="Consolas"/>
                <a:sym typeface="Consolas"/>
              </a:rPr>
              <a:t>4 _ 2 = 42</a:t>
            </a:r>
            <a:endParaRPr sz="1800">
              <a:solidFill>
                <a:schemeClr val="dk1"/>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Programming with Python</a:t>
            </a:r>
            <a:endParaRPr/>
          </a:p>
        </p:txBody>
      </p:sp>
      <p:pic>
        <p:nvPicPr>
          <p:cNvPr id="94" name="Google Shape;94;p19"/>
          <p:cNvPicPr preferRelativeResize="0"/>
          <p:nvPr/>
        </p:nvPicPr>
        <p:blipFill>
          <a:blip r:embed="rId3">
            <a:alphaModFix/>
          </a:blip>
          <a:stretch>
            <a:fillRect/>
          </a:stretch>
        </p:blipFill>
        <p:spPr>
          <a:xfrm>
            <a:off x="717950" y="2324100"/>
            <a:ext cx="4924425" cy="247650"/>
          </a:xfrm>
          <a:prstGeom prst="rect">
            <a:avLst/>
          </a:prstGeom>
          <a:noFill/>
          <a:ln>
            <a:noFill/>
          </a:ln>
        </p:spPr>
      </p:pic>
      <p:pic>
        <p:nvPicPr>
          <p:cNvPr id="95" name="Google Shape;95;p19"/>
          <p:cNvPicPr preferRelativeResize="0"/>
          <p:nvPr/>
        </p:nvPicPr>
        <p:blipFill>
          <a:blip r:embed="rId4">
            <a:alphaModFix/>
          </a:blip>
          <a:stretch>
            <a:fillRect/>
          </a:stretch>
        </p:blipFill>
        <p:spPr>
          <a:xfrm>
            <a:off x="717950" y="1731725"/>
            <a:ext cx="5495925" cy="304800"/>
          </a:xfrm>
          <a:prstGeom prst="rect">
            <a:avLst/>
          </a:prstGeom>
          <a:noFill/>
          <a:ln>
            <a:noFill/>
          </a:ln>
        </p:spPr>
      </p:pic>
      <p:pic>
        <p:nvPicPr>
          <p:cNvPr id="96" name="Google Shape;96;p19"/>
          <p:cNvPicPr preferRelativeResize="0"/>
          <p:nvPr/>
        </p:nvPicPr>
        <p:blipFill>
          <a:blip r:embed="rId5">
            <a:alphaModFix/>
          </a:blip>
          <a:stretch>
            <a:fillRect/>
          </a:stretch>
        </p:blipFill>
        <p:spPr>
          <a:xfrm>
            <a:off x="717950" y="2980250"/>
            <a:ext cx="2228850" cy="247650"/>
          </a:xfrm>
          <a:prstGeom prst="rect">
            <a:avLst/>
          </a:prstGeom>
          <a:noFill/>
          <a:ln>
            <a:noFill/>
          </a:ln>
        </p:spPr>
      </p:pic>
      <p:pic>
        <p:nvPicPr>
          <p:cNvPr id="97" name="Google Shape;97;p19"/>
          <p:cNvPicPr preferRelativeResize="0"/>
          <p:nvPr/>
        </p:nvPicPr>
        <p:blipFill>
          <a:blip r:embed="rId6">
            <a:alphaModFix/>
          </a:blip>
          <a:stretch>
            <a:fillRect/>
          </a:stretch>
        </p:blipFill>
        <p:spPr>
          <a:xfrm>
            <a:off x="717950" y="3348300"/>
            <a:ext cx="4848225" cy="342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Pymonad</a:t>
            </a:r>
            <a:endParaRPr/>
          </a:p>
        </p:txBody>
      </p:sp>
      <p:pic>
        <p:nvPicPr>
          <p:cNvPr id="103" name="Google Shape;103;p20"/>
          <p:cNvPicPr preferRelativeResize="0"/>
          <p:nvPr/>
        </p:nvPicPr>
        <p:blipFill>
          <a:blip r:embed="rId3">
            <a:alphaModFix/>
          </a:blip>
          <a:stretch>
            <a:fillRect/>
          </a:stretch>
        </p:blipFill>
        <p:spPr>
          <a:xfrm>
            <a:off x="311700" y="2571750"/>
            <a:ext cx="5063125" cy="334500"/>
          </a:xfrm>
          <a:prstGeom prst="rect">
            <a:avLst/>
          </a:prstGeom>
          <a:noFill/>
          <a:ln>
            <a:noFill/>
          </a:ln>
        </p:spPr>
      </p:pic>
      <p:pic>
        <p:nvPicPr>
          <p:cNvPr id="104" name="Google Shape;104;p20"/>
          <p:cNvPicPr preferRelativeResize="0"/>
          <p:nvPr/>
        </p:nvPicPr>
        <p:blipFill>
          <a:blip r:embed="rId4">
            <a:alphaModFix/>
          </a:blip>
          <a:stretch>
            <a:fillRect/>
          </a:stretch>
        </p:blipFill>
        <p:spPr>
          <a:xfrm>
            <a:off x="311700" y="1496950"/>
            <a:ext cx="3352058" cy="690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Values</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(Just 6, +) → 6 +</a:t>
            </a:r>
            <a:endParaRPr/>
          </a:p>
          <a:p>
            <a:pPr indent="-342900" lvl="0" marL="457200" rtl="0" algn="l">
              <a:spcBef>
                <a:spcPts val="0"/>
              </a:spcBef>
              <a:spcAft>
                <a:spcPts val="0"/>
              </a:spcAft>
              <a:buSzPts val="1800"/>
              <a:buChar char="➔"/>
            </a:pPr>
            <a:r>
              <a:rPr lang="en"/>
              <a:t>(Nothing, +) → +</a:t>
            </a:r>
            <a:br>
              <a:rPr lang="en"/>
            </a:br>
            <a:endParaRPr/>
          </a:p>
          <a:p>
            <a:pPr indent="-342900" lvl="0" marL="457200" rtl="0" algn="l">
              <a:spcBef>
                <a:spcPts val="0"/>
              </a:spcBef>
              <a:spcAft>
                <a:spcPts val="0"/>
              </a:spcAft>
              <a:buSzPts val="1800"/>
              <a:buChar char="➔"/>
            </a:pPr>
            <a:r>
              <a:rPr lang="en"/>
              <a:t>Identity - (N, _)</a:t>
            </a:r>
            <a:br>
              <a:rPr lang="en"/>
            </a:br>
            <a:endParaRPr/>
          </a:p>
          <a:p>
            <a:pPr indent="-342900" lvl="0" marL="457200" rtl="0" algn="l">
              <a:spcBef>
                <a:spcPts val="0"/>
              </a:spcBef>
              <a:spcAft>
                <a:spcPts val="0"/>
              </a:spcAft>
              <a:buSzPts val="1800"/>
              <a:buChar char="➔"/>
            </a:pPr>
            <a:r>
              <a:rPr lang="en"/>
              <a:t>(6, -) + (2, *) = (4, *) </a:t>
            </a:r>
            <a:endParaRPr/>
          </a:p>
          <a:p>
            <a:pPr indent="-342900" lvl="0" marL="457200" rtl="0" algn="l">
              <a:spcBef>
                <a:spcPts val="0"/>
              </a:spcBef>
              <a:spcAft>
                <a:spcPts val="0"/>
              </a:spcAft>
              <a:buSzPts val="1800"/>
              <a:buChar char="➔"/>
            </a:pPr>
            <a:r>
              <a:rPr lang="en"/>
              <a:t>6 - 2 * = 4 *</a:t>
            </a:r>
            <a:endParaRPr/>
          </a:p>
        </p:txBody>
      </p:sp>
      <p:pic>
        <p:nvPicPr>
          <p:cNvPr id="111" name="Google Shape;111;p21"/>
          <p:cNvPicPr preferRelativeResize="0"/>
          <p:nvPr/>
        </p:nvPicPr>
        <p:blipFill>
          <a:blip r:embed="rId3">
            <a:alphaModFix/>
          </a:blip>
          <a:stretch>
            <a:fillRect/>
          </a:stretch>
        </p:blipFill>
        <p:spPr>
          <a:xfrm>
            <a:off x="472525" y="3799475"/>
            <a:ext cx="4925230"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